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7" r:id="rId30"/>
    <p:sldId id="285" r:id="rId31"/>
    <p:sldId id="286" r:id="rId32"/>
    <p:sldId id="288" r:id="rId33"/>
    <p:sldId id="289" r:id="rId34"/>
    <p:sldId id="290" r:id="rId35"/>
    <p:sldId id="292" r:id="rId36"/>
    <p:sldId id="293" r:id="rId37"/>
    <p:sldId id="296" r:id="rId38"/>
    <p:sldId id="297" r:id="rId39"/>
    <p:sldId id="294" r:id="rId40"/>
    <p:sldId id="295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</p:sldIdLst>
  <p:sldSz cx="12192000" cy="6858000"/>
  <p:notesSz cx="6858000" cy="9144000"/>
  <p:embeddedFontLs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맑은 고딕" panose="020B0503020000020004" pitchFamily="50" charset="-127"/>
      <p:regular r:id="rId70"/>
      <p:bold r:id="rId71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33B"/>
    <a:srgbClr val="A54C0F"/>
    <a:srgbClr val="ED7D31"/>
    <a:srgbClr val="990000"/>
    <a:srgbClr val="FFFFFF"/>
    <a:srgbClr val="2E75B6"/>
    <a:srgbClr val="DA9710"/>
    <a:srgbClr val="5B9BD5"/>
    <a:srgbClr val="C00000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28" autoAdjust="0"/>
    <p:restoredTop sz="95176" autoAdjust="0"/>
  </p:normalViewPr>
  <p:slideViewPr>
    <p:cSldViewPr snapToGrid="0" showGuides="1">
      <p:cViewPr varScale="1">
        <p:scale>
          <a:sx n="103" d="100"/>
          <a:sy n="103" d="100"/>
        </p:scale>
        <p:origin x="114" y="222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8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1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57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1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037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5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7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399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03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11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6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10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45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67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5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5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9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5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3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1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>
                <a:solidFill>
                  <a:schemeClr val="bg1"/>
                </a:solidFill>
                <a:latin typeface="+mn-lt"/>
              </a:rPr>
              <a:t>CheolHyeon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5"/>
                </a:solidFill>
                <a:latin typeface="roboto" panose="02000000000000000000" pitchFamily="2" charset="0"/>
              </a:rPr>
              <a:t>On-Device Training</a:t>
            </a:r>
            <a:endParaRPr lang="ko-KR" altLang="en-US" sz="3600" b="1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CheolHyeon Kwon</a:t>
            </a:r>
            <a:endParaRPr lang="en-US" altLang="ko-KR" sz="2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실제 시나리오에서는 대부분 새로운 클래스는 점진적으로 나타나기 때문에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임베디드 장치에서 전이학습이 적합하지 않게 된다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CL(Continuous Learning)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catastrophic forgetting</a:t>
            </a:r>
            <a:r>
              <a:rPr kumimoji="1" lang="ko-KR" altLang="en-US" dirty="0"/>
              <a:t>의 해결책으로 주목받고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통한 다양한 벤치마킹과 평가에 대한 연구가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저자가 아는 한 </a:t>
            </a:r>
            <a:r>
              <a:rPr kumimoji="1" lang="en-US" altLang="ko-KR" dirty="0"/>
              <a:t>CL </a:t>
            </a:r>
            <a:r>
              <a:rPr kumimoji="1" lang="ko-KR" altLang="en-US" dirty="0"/>
              <a:t>모델을 임베디드에 배치하는 연구는 소수이며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특히 </a:t>
            </a:r>
            <a:r>
              <a:rPr kumimoji="1" lang="en-US" altLang="ko-KR" dirty="0"/>
              <a:t>TF Lite</a:t>
            </a:r>
            <a:r>
              <a:rPr kumimoji="1" lang="ko-KR" altLang="en-US" dirty="0"/>
              <a:t>를 통해 모바일에 배치하는 연구는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81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본 논문에서는 아래의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가지를 다룬다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ko-KR" altLang="en-US" dirty="0"/>
              <a:t>현재의 </a:t>
            </a:r>
            <a:r>
              <a:rPr kumimoji="1" lang="en-US" altLang="ko-KR" dirty="0"/>
              <a:t>TF Lite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에 지속적인 학습을 통합하여 기능을 확장한다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직접 개발한 안드로이드 어플리케이션의 다양한 시나리오에서 전이학습과 </a:t>
            </a:r>
            <a:r>
              <a:rPr kumimoji="1" lang="en-US" altLang="ko-KR" dirty="0"/>
              <a:t>CL</a:t>
            </a:r>
            <a:r>
              <a:rPr kumimoji="1" lang="ko-KR" altLang="en-US" dirty="0"/>
              <a:t>을 사용하여 훈련된 모델을 비교하고</a:t>
            </a:r>
            <a:r>
              <a:rPr kumimoji="1" lang="en-US" altLang="ko-KR" dirty="0"/>
              <a:t>, CL</a:t>
            </a:r>
            <a:r>
              <a:rPr kumimoji="1" lang="ko-KR" altLang="en-US" dirty="0"/>
              <a:t>의 필요성을 나타낸다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TF Lite</a:t>
            </a:r>
            <a:r>
              <a:rPr kumimoji="1" lang="ko-KR" altLang="en-US" dirty="0"/>
              <a:t>의 지속적인 추가 개발을 위해 소스코드를 공개한다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6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Paper2 - References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Example on-device model personalization with TensorFlow Lite</a:t>
            </a:r>
          </a:p>
          <a:p>
            <a:r>
              <a:rPr kumimoji="1" lang="en-US" altLang="en-US"/>
              <a:t>TensorFlow Blog, 2019</a:t>
            </a:r>
          </a:p>
          <a:p>
            <a:pPr marL="0" indent="0">
              <a:buNone/>
            </a:pP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CDC2BCA-AD0D-4DB7-ABCE-6F8B15054670}"/>
              </a:ext>
            </a:extLst>
          </p:cNvPr>
          <p:cNvGrpSpPr/>
          <p:nvPr/>
        </p:nvGrpSpPr>
        <p:grpSpPr>
          <a:xfrm>
            <a:off x="5728374" y="1620447"/>
            <a:ext cx="6257886" cy="4762372"/>
            <a:chOff x="5790400" y="1719216"/>
            <a:chExt cx="6257886" cy="47623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EEE24D-BB45-4031-B655-8CE31EB76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0400" y="1719216"/>
              <a:ext cx="6257886" cy="45567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D99F88-D663-44AD-A77E-2718CD4EFD11}"/>
                </a:ext>
              </a:extLst>
            </p:cNvPr>
            <p:cNvSpPr txBox="1"/>
            <p:nvPr/>
          </p:nvSpPr>
          <p:spPr>
            <a:xfrm>
              <a:off x="5790400" y="6250756"/>
              <a:ext cx="61248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/>
                <a:t>출처</a:t>
              </a:r>
              <a:r>
                <a:rPr lang="en-US" altLang="ko-KR" sz="900"/>
                <a:t>: </a:t>
              </a:r>
              <a:r>
                <a:rPr lang="ko-KR" altLang="en-US" sz="900"/>
                <a:t>https://blog.tensorflow.org/2019/12/example-on-device-model-personalization.html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3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tensorflow github </a:t>
            </a:r>
            <a:r>
              <a:rPr kumimoji="1" lang="ko-KR" altLang="en-US"/>
              <a:t>예제 프로그램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5225B-6DD5-4A82-BE6B-BC59897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64" y="1606609"/>
            <a:ext cx="2908671" cy="47899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A1CB9-9EA6-4FA1-91A5-E3595E97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32" y="1606609"/>
            <a:ext cx="2908670" cy="4789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BBBE8-E807-4D93-B060-282E431F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7" y="1606608"/>
            <a:ext cx="2908670" cy="47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데이터를 통해 학습하고 </a:t>
            </a:r>
            <a:r>
              <a:rPr kumimoji="1" lang="en-US" altLang="ko-KR"/>
              <a:t>0 ~ 9 </a:t>
            </a:r>
            <a:r>
              <a:rPr kumimoji="1" lang="ko-KR" altLang="en-US"/>
              <a:t>분류를 위해 어플리케이션 </a:t>
            </a:r>
            <a:r>
              <a:rPr kumimoji="1" lang="en-US" altLang="ko-KR"/>
              <a:t>UI</a:t>
            </a:r>
            <a:r>
              <a:rPr kumimoji="1" lang="ko-KR" altLang="en-US"/>
              <a:t> 변경 </a:t>
            </a:r>
            <a:endParaRPr kumimoji="1" lang="en-US" altLang="ko-KR"/>
          </a:p>
          <a:p>
            <a:r>
              <a:rPr kumimoji="1" lang="ko-KR" altLang="en-US"/>
              <a:t>모델 생성 코드 변경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0852A-DC3A-4399-8102-206302A7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03" y="1573652"/>
            <a:ext cx="2908670" cy="4789988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2444234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NUM_CLASSES = </a:t>
            </a:r>
            <a:r>
              <a:rPr lang="en-US" altLang="ko-KR">
                <a:solidFill>
                  <a:srgbClr val="00B050"/>
                </a:solidFill>
              </a:rPr>
              <a:t>4</a:t>
            </a:r>
            <a:r>
              <a:rPr lang="en-US" altLang="ko-KR">
                <a:solidFill>
                  <a:schemeClr val="bg1"/>
                </a:solidFill>
              </a:rPr>
              <a:t>   -&gt;  NUM_CLASSES = </a:t>
            </a:r>
            <a:r>
              <a:rPr lang="en-US" altLang="ko-KR">
                <a:solidFill>
                  <a:srgbClr val="00B05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328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28 X 28</a:t>
            </a:r>
            <a:r>
              <a:rPr kumimoji="1" lang="ko-KR" altLang="en-US"/>
              <a:t> 크기인 </a:t>
            </a:r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학습을 위해 모델 생성 코드 변경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</a:t>
            </a:r>
            <a:r>
              <a:rPr kumimoji="1" lang="en-US" altLang="ko-KR"/>
              <a:t> </a:t>
            </a:r>
            <a:r>
              <a:rPr kumimoji="1" lang="ko-KR" altLang="en-US"/>
              <a:t>최소 입력 사이즈 제한 </a:t>
            </a:r>
            <a:r>
              <a:rPr kumimoji="1" lang="en-US" altLang="ko-KR"/>
              <a:t>– </a:t>
            </a:r>
            <a:r>
              <a:rPr kumimoji="1" lang="ko-KR" altLang="en-US"/>
              <a:t>패딩 사용해서 해결 예정 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1508761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IMG_SIZE =</a:t>
            </a:r>
            <a:r>
              <a:rPr lang="en-US" altLang="ko-KR">
                <a:solidFill>
                  <a:srgbClr val="00B050"/>
                </a:solidFill>
              </a:rPr>
              <a:t> 224</a:t>
            </a:r>
            <a:r>
              <a:rPr lang="en-US" altLang="ko-KR">
                <a:solidFill>
                  <a:schemeClr val="bg1"/>
                </a:solidFill>
              </a:rPr>
              <a:t> -&gt; IMG_SIZE = </a:t>
            </a:r>
            <a:r>
              <a:rPr lang="en-US" altLang="ko-KR">
                <a:solidFill>
                  <a:srgbClr val="00B050"/>
                </a:solidFill>
              </a:rPr>
              <a:t>28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2BD535-E5D8-4468-9DA5-6A101EBA33BF}"/>
              </a:ext>
            </a:extLst>
          </p:cNvPr>
          <p:cNvGrpSpPr/>
          <p:nvPr/>
        </p:nvGrpSpPr>
        <p:grpSpPr>
          <a:xfrm>
            <a:off x="553898" y="3347635"/>
            <a:ext cx="10375048" cy="2644155"/>
            <a:chOff x="553898" y="2705084"/>
            <a:chExt cx="10375048" cy="26441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3D8AF5-E597-4C9E-862F-EB68D0EF5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98" y="2705084"/>
              <a:ext cx="10375048" cy="264415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11E209-F5FC-4DCA-B93C-E949BEBCC58B}"/>
                </a:ext>
              </a:extLst>
            </p:cNvPr>
            <p:cNvSpPr/>
            <p:nvPr/>
          </p:nvSpPr>
          <p:spPr>
            <a:xfrm>
              <a:off x="553898" y="5087983"/>
              <a:ext cx="6891931" cy="26125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887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25D65-2954-4D3D-923C-5B287F98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Added 100 example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FECD4-2E20-4787-BF46-F9011097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7782197" cy="5146052"/>
          </a:xfrm>
        </p:spPr>
        <p:txBody>
          <a:bodyPr/>
          <a:lstStyle/>
          <a:p>
            <a:r>
              <a:rPr lang="ko-KR" altLang="en-US" dirty="0"/>
              <a:t>모델의 사이즈 제한으로 인해 </a:t>
            </a:r>
            <a:r>
              <a:rPr lang="en-US" altLang="ko-KR" dirty="0"/>
              <a:t>28 X 28 </a:t>
            </a:r>
            <a:r>
              <a:rPr lang="ko-KR" altLang="en-US" dirty="0"/>
              <a:t>의 사이즈에서 </a:t>
            </a:r>
            <a:r>
              <a:rPr lang="en-US" altLang="ko-KR" dirty="0"/>
              <a:t>224 X 224</a:t>
            </a:r>
            <a:r>
              <a:rPr lang="ko-KR" altLang="en-US" dirty="0"/>
              <a:t>로 패딩을 통해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가공하고</a:t>
            </a:r>
            <a:r>
              <a:rPr lang="en-US" altLang="ko-KR" dirty="0"/>
              <a:t>, </a:t>
            </a:r>
            <a:r>
              <a:rPr lang="ko-KR" altLang="en-US" dirty="0"/>
              <a:t>해당 데이터를 프로그램에 내장해서 학습함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9258E-A006-4DB9-9E92-3DEE8410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440ED-66BB-4C9E-9773-EAF54D5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90"/>
          <a:stretch/>
        </p:blipFill>
        <p:spPr>
          <a:xfrm>
            <a:off x="525779" y="2511236"/>
            <a:ext cx="5411289" cy="3783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E8114-3BC7-4EC7-B60D-A3A67069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69" y="869200"/>
            <a:ext cx="3033125" cy="55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6FF22-B18F-4017-A24B-7D1C675B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CPU, Memory</a:t>
            </a:r>
            <a:r>
              <a:rPr lang="ko-KR" altLang="en-US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A690E-BB90-4477-AC99-A78134D5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학습 전</a:t>
            </a:r>
            <a:r>
              <a:rPr lang="en-US" altLang="ko-KR"/>
              <a:t>, </a:t>
            </a:r>
            <a:r>
              <a:rPr lang="ko-KR" altLang="en-US"/>
              <a:t>후 </a:t>
            </a:r>
            <a:r>
              <a:rPr lang="en-US" altLang="ko-KR"/>
              <a:t>CPU, </a:t>
            </a:r>
            <a:r>
              <a:rPr lang="ko-KR" altLang="en-US"/>
              <a:t>메모리 사용량 큰 변화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CE6F8-3473-4FFB-BDEC-FFCD0A11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30943-424F-4ABC-BB3D-EA4EC4E8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4" y="2628900"/>
            <a:ext cx="11494932" cy="31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- base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028F60-338C-4B99-A6EF-1D646AAA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8" y="927088"/>
            <a:ext cx="2634350" cy="5346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14A231-303E-48EB-B245-4AF2598E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6" y="927088"/>
            <a:ext cx="2634349" cy="5346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ABD1C-7012-4391-A8B3-A2CE46B57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game(TFT with nothing)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44A1D-2389-4AA2-BA18-AA0A3918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25" y="927088"/>
            <a:ext cx="2634350" cy="5346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D6BB63-0426-4AA2-80D4-F1CF11EB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C65F1-74EB-48FF-9BF2-C82FC101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9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Paper 1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/>
              <a:t>A Mobile DNN Training Processor with Automatic Bit-precision Search and Fine-grained Sparsity Exploitation </a:t>
            </a:r>
          </a:p>
          <a:p>
            <a:pPr lvl="1"/>
            <a:r>
              <a:rPr kumimoji="1" lang="en-US" altLang="ko-Kore-KR"/>
              <a:t>IEEE, 2021</a:t>
            </a:r>
          </a:p>
          <a:p>
            <a:pPr lvl="1"/>
            <a:r>
              <a:rPr kumimoji="1" lang="en-US" altLang="ko-Kore-KR"/>
              <a:t>KAIST, Electrical Engineering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79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game(TFT with 20 apps)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2A7FF-B9DE-47A1-90AB-DB867098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94505-0001-48F9-A5E7-EC65B64A7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901246-CCE2-481B-93FA-A7437E7CF675}"/>
              </a:ext>
            </a:extLst>
          </p:cNvPr>
          <p:cNvGrpSpPr/>
          <p:nvPr/>
        </p:nvGrpSpPr>
        <p:grpSpPr>
          <a:xfrm>
            <a:off x="4778825" y="927088"/>
            <a:ext cx="2634350" cy="5346752"/>
            <a:chOff x="4778825" y="927088"/>
            <a:chExt cx="2634350" cy="53467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6A4EB0-502A-4645-AC71-A0783AB58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8825" y="927088"/>
              <a:ext cx="2634349" cy="53467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42860EA-CA6F-4A38-81CC-ADA3ED5D9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2585"/>
            <a:stretch/>
          </p:blipFill>
          <p:spPr>
            <a:xfrm>
              <a:off x="4778825" y="5342709"/>
              <a:ext cx="2634350" cy="93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84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Modified Model(waiting)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29597-5627-4398-A9A3-61F2D063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FF42AC-8324-4456-8D0A-A2148EA31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14" y="927088"/>
            <a:ext cx="2634349" cy="53467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B64D5B-307D-467F-8352-1AC5B2B8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Modified Model(training)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27DE8-8EC0-4601-9980-749DDA3C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3B284A-A284-49CF-B1BC-FD737DB1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C1CBCA-B377-4C51-ADD8-D30C4E4CD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Modified Model(Inferencing)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F54E1-0BDA-4D0B-910F-06E3AA55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FC5D5-866C-4FCF-82BA-D1843996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034B9F-A8F7-4E80-980D-B945D3A8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9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Simple System Monitor – Training, Inferencing with nothing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C66C21-E57C-494F-A576-DC42F5CC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F8A3C-1757-4772-90FC-EEC53091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82615-B247-4BFB-8AE9-B665AB0D1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Simple System Monitor – Training, Inferencing with 20 apps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025545-E471-4E94-A84C-A2D6B1B8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55D77F-E1D2-4CAD-9242-B868B6B0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913179-25AA-41FA-9B6C-D45D10D66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1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Model(waiting)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F879-1255-48A9-9232-3F742B5E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E8BC5A-17EE-4B21-8DE4-35CD43A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054566-4874-41E5-985B-9B834D22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9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3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Model(Training)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897899-7639-4709-A7F9-7E4EE2F1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6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01DFA-8CF3-49B4-A9D4-E58EB75E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F6AB99-6E3B-4824-AF4B-98193F0D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Model(Inferencing)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222B2-7CFC-4325-AC2E-32F4A50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DA740-5D12-4860-B420-DBB12BEE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40B713-524E-46A6-9E22-A46141DE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 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base model </a:t>
            </a:r>
            <a:r>
              <a:rPr lang="ko-KR" altLang="en-US"/>
              <a:t>파트를 변경해서 </a:t>
            </a:r>
            <a:r>
              <a:rPr lang="en-US" altLang="ko-KR" err="1"/>
              <a:t>mnist</a:t>
            </a:r>
            <a:r>
              <a:rPr lang="ko-KR" altLang="en-US"/>
              <a:t>를 학습하기 위한 모델 구성으로 변경</a:t>
            </a:r>
            <a:endParaRPr lang="en-US" altLang="ko-KR"/>
          </a:p>
          <a:p>
            <a:r>
              <a:rPr lang="en-US" altLang="ko-KR"/>
              <a:t>input size </a:t>
            </a:r>
            <a:r>
              <a:rPr lang="ko-KR" altLang="en-US"/>
              <a:t>조정</a:t>
            </a:r>
            <a:r>
              <a:rPr lang="en-US" altLang="ko-KR"/>
              <a:t>(224 X 224 X 3 -&gt; 28 X 28 X 1)</a:t>
            </a:r>
          </a:p>
          <a:p>
            <a:r>
              <a:rPr lang="en-US" altLang="ko-KR" err="1"/>
              <a:t>model.tflite</a:t>
            </a:r>
            <a:r>
              <a:rPr lang="en-US" altLang="ko-KR"/>
              <a:t> </a:t>
            </a:r>
            <a:r>
              <a:rPr lang="ko-KR" altLang="en-US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16B732-871C-4BCE-AD8E-DD24F16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901950"/>
            <a:ext cx="4248150" cy="1181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CD86E9-6FC3-46A0-95B2-58C2310A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37" y="2901950"/>
            <a:ext cx="56483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Abstract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기존 모바일 </a:t>
            </a:r>
            <a:r>
              <a:rPr kumimoji="1" lang="en-US" altLang="ko-KR"/>
              <a:t>DNN training processor</a:t>
            </a:r>
            <a:r>
              <a:rPr kumimoji="1" lang="ko-KR" altLang="en-US"/>
              <a:t>는 </a:t>
            </a:r>
            <a:r>
              <a:rPr kumimoji="1" lang="en-US" altLang="ko-KR"/>
              <a:t>high-bit-precision requirement, high</a:t>
            </a:r>
            <a:r>
              <a:rPr kumimoji="1" lang="ko-KR" altLang="en-US"/>
              <a:t> </a:t>
            </a:r>
            <a:r>
              <a:rPr kumimoji="1" lang="en-US" altLang="ko-KR" err="1"/>
              <a:t>ReLU</a:t>
            </a:r>
            <a:r>
              <a:rPr kumimoji="1" lang="en-US" altLang="ko-KR"/>
              <a:t>-dependencies</a:t>
            </a:r>
            <a:r>
              <a:rPr kumimoji="1" lang="ko-KR" altLang="en-US"/>
              <a:t> 로 인한 어려움을 겪고 있다</a:t>
            </a:r>
            <a:r>
              <a:rPr kumimoji="1" lang="en-US" altLang="ko-KR"/>
              <a:t>. </a:t>
            </a:r>
          </a:p>
          <a:p>
            <a:r>
              <a:rPr kumimoji="1" lang="ko-KR" altLang="en-US"/>
              <a:t>제안하는 프로세서는 세가지 새로운 기능을 채택하여 해당 문제를 해결하고</a:t>
            </a:r>
            <a:r>
              <a:rPr kumimoji="1" lang="en-US" altLang="ko-KR"/>
              <a:t>, </a:t>
            </a:r>
            <a:r>
              <a:rPr kumimoji="1" lang="ko-KR" altLang="en-US"/>
              <a:t>최종적으로 기존의 </a:t>
            </a:r>
            <a:r>
              <a:rPr kumimoji="1" lang="en-US" altLang="ko-KR"/>
              <a:t>DNN Training Processor</a:t>
            </a:r>
            <a:r>
              <a:rPr kumimoji="1" lang="ko-KR" altLang="en-US"/>
              <a:t>에 비해 최소 </a:t>
            </a:r>
            <a:r>
              <a:rPr kumimoji="1" lang="en-US" altLang="ko-KR"/>
              <a:t>4.4</a:t>
            </a:r>
            <a:r>
              <a:rPr kumimoji="1" lang="ko-KR" altLang="en-US"/>
              <a:t>배 이상의 에너지 효율을 달성한다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ore-KR"/>
              <a:t>run-time automatic bit-precision searching </a:t>
            </a:r>
          </a:p>
          <a:p>
            <a:pPr lvl="1"/>
            <a:r>
              <a:rPr kumimoji="1" lang="en-US" altLang="ko-Kore-KR"/>
              <a:t>bit-slice scalable core architecture with the input skipping functionality </a:t>
            </a:r>
          </a:p>
          <a:p>
            <a:pPr lvl="1"/>
            <a:r>
              <a:rPr kumimoji="1" lang="en-US" altLang="ko-Kore-KR"/>
              <a:t>Iterative channel reordering unit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35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 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안드로이드에 변경된 모델로 어플리케이션 빌드 실패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67A9C-CB73-430C-8719-952829E0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19" y="1608499"/>
            <a:ext cx="7390802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53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New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TF Lite </a:t>
            </a:r>
            <a:r>
              <a:rPr lang="ko-KR" altLang="en-US"/>
              <a:t>예제 가이드를 따라 </a:t>
            </a:r>
            <a:r>
              <a:rPr lang="en-US" altLang="ko-KR"/>
              <a:t>fashion </a:t>
            </a:r>
            <a:r>
              <a:rPr lang="en-US" altLang="ko-KR" err="1"/>
              <a:t>mnist</a:t>
            </a:r>
            <a:r>
              <a:rPr lang="en-US" altLang="ko-KR"/>
              <a:t> </a:t>
            </a:r>
            <a:r>
              <a:rPr lang="ko-KR" altLang="en-US"/>
              <a:t>데이터셋으로 학습한 </a:t>
            </a:r>
            <a:r>
              <a:rPr lang="en-US" altLang="ko-KR"/>
              <a:t>TF Lite </a:t>
            </a:r>
            <a:r>
              <a:rPr lang="ko-KR" altLang="en-US"/>
              <a:t>모델 생성</a:t>
            </a:r>
            <a:endParaRPr lang="en-US" altLang="ko-KR"/>
          </a:p>
          <a:p>
            <a:r>
              <a:rPr lang="ko-KR" altLang="en-US"/>
              <a:t>기존 예제를 참조해서 </a:t>
            </a:r>
            <a:r>
              <a:rPr lang="en-US" altLang="ko-KR" err="1"/>
              <a:t>model.tflite</a:t>
            </a:r>
            <a:r>
              <a:rPr lang="en-US" altLang="ko-KR"/>
              <a:t> </a:t>
            </a:r>
            <a:r>
              <a:rPr lang="ko-KR" altLang="en-US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5DB30-0AE2-4A0E-8A65-08835AA50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38" b="17050"/>
          <a:stretch/>
        </p:blipFill>
        <p:spPr>
          <a:xfrm>
            <a:off x="357637" y="2039827"/>
            <a:ext cx="5738363" cy="4407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5CE18-3619-45A2-9052-C290820C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3966"/>
            <a:ext cx="5958624" cy="4238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8A27-39CF-4564-8C26-0E61E8BB98E6}"/>
              </a:ext>
            </a:extLst>
          </p:cNvPr>
          <p:cNvSpPr/>
          <p:nvPr/>
        </p:nvSpPr>
        <p:spPr>
          <a:xfrm>
            <a:off x="11498123" y="3125464"/>
            <a:ext cx="501650" cy="749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53D281-0D00-4CF1-87A7-06BEA735188A}"/>
              </a:ext>
            </a:extLst>
          </p:cNvPr>
          <p:cNvSpPr/>
          <p:nvPr/>
        </p:nvSpPr>
        <p:spPr>
          <a:xfrm>
            <a:off x="357637" y="5886450"/>
            <a:ext cx="1102863" cy="22225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5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New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안드로이드와 연동 실패 </a:t>
            </a:r>
            <a:endParaRPr lang="en-US" altLang="ko-KR"/>
          </a:p>
          <a:p>
            <a:pPr lvl="1"/>
            <a:r>
              <a:rPr lang="ko-KR" altLang="en-US"/>
              <a:t>가이드에 관련 내용 부재 및 </a:t>
            </a:r>
            <a:r>
              <a:rPr lang="en-US" altLang="ko-KR"/>
              <a:t>deprecated</a:t>
            </a:r>
            <a:r>
              <a:rPr lang="ko-KR" altLang="en-US"/>
              <a:t>된 자바코드 사용</a:t>
            </a:r>
            <a:endParaRPr lang="en-US" altLang="ko-KR"/>
          </a:p>
          <a:p>
            <a:pPr lvl="1"/>
            <a:r>
              <a:rPr lang="ko-KR" altLang="en-US"/>
              <a:t>관련 자료 탐색 실패 및 실력 부진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498E8-9D1E-486B-9E6A-0D4CDD2D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90388"/>
            <a:ext cx="7816850" cy="39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41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기존에 제공되는 전이학습 예제 어플리케이션은 메모리 부족 오류가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F4FA4-19E6-4DE7-9C98-FDFB4339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4" y="1549400"/>
            <a:ext cx="11358349" cy="4783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D8FD02-2636-4B13-8C56-260BAE50C751}"/>
              </a:ext>
            </a:extLst>
          </p:cNvPr>
          <p:cNvSpPr/>
          <p:nvPr/>
        </p:nvSpPr>
        <p:spPr>
          <a:xfrm flipV="1">
            <a:off x="425524" y="1568450"/>
            <a:ext cx="2120826" cy="1714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3F44B-CB71-4341-9FBF-2903CC16692D}"/>
              </a:ext>
            </a:extLst>
          </p:cNvPr>
          <p:cNvSpPr/>
          <p:nvPr/>
        </p:nvSpPr>
        <p:spPr>
          <a:xfrm flipV="1">
            <a:off x="471626" y="6129994"/>
            <a:ext cx="11248747" cy="1501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29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약 </a:t>
            </a:r>
            <a:r>
              <a:rPr lang="en-US" altLang="ko-KR"/>
              <a:t>2000</a:t>
            </a:r>
            <a:r>
              <a:rPr lang="ko-KR" altLang="en-US"/>
              <a:t>개의 이미지 까지는 수용 가능하지만 대략 </a:t>
            </a:r>
            <a:r>
              <a:rPr lang="en-US" altLang="ko-KR"/>
              <a:t>2100</a:t>
            </a:r>
            <a:r>
              <a:rPr lang="ko-KR" altLang="en-US"/>
              <a:t>개 정도의 이미지가 되면 메모리 오류가 발생하며 앱이 강제 종료됨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B217B-3BE8-4962-B995-67F57843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66" y="2146300"/>
            <a:ext cx="2558105" cy="4179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C25DF3-CEA4-45E8-BD46-0C21A83D3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128" y="2146300"/>
            <a:ext cx="2394322" cy="417956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46AD9-983F-4B7F-BCDC-3EEC12005E6A}"/>
              </a:ext>
            </a:extLst>
          </p:cNvPr>
          <p:cNvCxnSpPr/>
          <p:nvPr/>
        </p:nvCxnSpPr>
        <p:spPr>
          <a:xfrm>
            <a:off x="9556750" y="2730500"/>
            <a:ext cx="0" cy="334264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75E6E5-6169-42E9-B69D-273DC6145CB4}"/>
              </a:ext>
            </a:extLst>
          </p:cNvPr>
          <p:cNvSpPr txBox="1"/>
          <p:nvPr/>
        </p:nvSpPr>
        <p:spPr>
          <a:xfrm>
            <a:off x="8464551" y="5480450"/>
            <a:ext cx="181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강제 종료 시점 </a:t>
            </a:r>
          </a:p>
        </p:txBody>
      </p:sp>
    </p:spTree>
    <p:extLst>
      <p:ext uri="{BB962C8B-B14F-4D97-AF65-F5344CB8AC3E}">
        <p14:creationId xmlns:p14="http://schemas.microsoft.com/office/powerpoint/2010/main" val="1078376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90" y="927088"/>
            <a:ext cx="11757660" cy="5146052"/>
          </a:xfrm>
        </p:spPr>
        <p:txBody>
          <a:bodyPr/>
          <a:lstStyle/>
          <a:p>
            <a:r>
              <a:rPr lang="ko-KR" altLang="en-US" dirty="0"/>
              <a:t>학습을 위한 데이터를 메모리가 아닌 </a:t>
            </a:r>
            <a:r>
              <a:rPr lang="en-US" altLang="ko-KR" dirty="0"/>
              <a:t>I/O</a:t>
            </a:r>
            <a:r>
              <a:rPr lang="ko-KR" altLang="en-US" dirty="0"/>
              <a:t>에 저장 및 불러오기로 구현 예정 </a:t>
            </a:r>
            <a:endParaRPr lang="en-US" altLang="ko-KR" dirty="0"/>
          </a:p>
          <a:p>
            <a:r>
              <a:rPr lang="ko-KR" altLang="en-US" dirty="0"/>
              <a:t>소스 코드 </a:t>
            </a:r>
            <a:r>
              <a:rPr lang="ko-KR" altLang="en-US" dirty="0" err="1"/>
              <a:t>분석중</a:t>
            </a:r>
            <a:endParaRPr lang="en-US" altLang="ko-KR" dirty="0"/>
          </a:p>
          <a:p>
            <a:pPr lvl="1"/>
            <a:r>
              <a:rPr lang="en-US" altLang="ko-KR" dirty="0" err="1"/>
              <a:t>ImageAnalysis</a:t>
            </a:r>
            <a:r>
              <a:rPr lang="en-US" altLang="ko-KR" dirty="0"/>
              <a:t>, </a:t>
            </a:r>
            <a:r>
              <a:rPr lang="en-US" altLang="ko-KR" dirty="0" err="1"/>
              <a:t>ImageAnalysis.Analyzer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CameraX.bindToLifecycle</a:t>
            </a:r>
            <a:endParaRPr lang="en-US" altLang="ko-KR" dirty="0"/>
          </a:p>
          <a:p>
            <a:pPr lvl="1"/>
            <a:r>
              <a:rPr lang="en-US" altLang="ko-KR" dirty="0" err="1"/>
              <a:t>ExcutorService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위 부분들과 쓰레드 대한 동작 분석 필요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62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0A5E-A98A-482E-BDEB-A6C75A19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1680B-2BAB-4D47-B84D-EA6D3EFE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현재는 모델에서 가져온 이미지의 </a:t>
            </a:r>
            <a:r>
              <a:rPr lang="en-US" altLang="ko-KR" dirty="0"/>
              <a:t>Bottleneck feature(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[62720]) </a:t>
            </a:r>
            <a:r>
              <a:rPr lang="ko-KR" altLang="en-US" dirty="0"/>
              <a:t>을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On-Hot-Encoding(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[4])</a:t>
            </a:r>
            <a:r>
              <a:rPr lang="ko-KR" altLang="en-US" dirty="0"/>
              <a:t>과 함께 </a:t>
            </a:r>
            <a:r>
              <a:rPr lang="en-US" altLang="ko-KR" dirty="0"/>
              <a:t>List</a:t>
            </a:r>
            <a:r>
              <a:rPr lang="ko-KR" altLang="en-US" dirty="0"/>
              <a:t>에 저장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이미지를 </a:t>
            </a:r>
            <a:r>
              <a:rPr lang="en-US" altLang="ko-KR" dirty="0"/>
              <a:t>I/O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다시 불러와서 학습을 할 때 결국 이미지를 </a:t>
            </a:r>
            <a:r>
              <a:rPr lang="en-US" altLang="ko-KR" dirty="0"/>
              <a:t>load </a:t>
            </a:r>
            <a:r>
              <a:rPr lang="ko-KR" altLang="en-US" dirty="0"/>
              <a:t>해서 메모리에 올려서 학습하면 같은 문제가 발생할 것이라고 추측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과거에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를 패딩을 통해 </a:t>
            </a:r>
            <a:r>
              <a:rPr lang="en-US" altLang="ko-KR" dirty="0"/>
              <a:t>224 x 224</a:t>
            </a:r>
            <a:r>
              <a:rPr lang="ko-KR" altLang="en-US" dirty="0"/>
              <a:t>로 만들고 학습시켰을 때에도 동일한 </a:t>
            </a:r>
            <a:r>
              <a:rPr lang="en-US" altLang="ko-KR" dirty="0" err="1"/>
              <a:t>OutOfMemoryError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635C0-8F2A-443B-9BDB-8F1EB5AC7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158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1556D-D26D-438E-A107-B0DAAFB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B3700-7955-46D7-99E5-8F6C8907D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기존의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29D57-BF5E-4F5C-A095-744A356E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500539-067E-4103-B3D2-DB0E755A3C14}"/>
              </a:ext>
            </a:extLst>
          </p:cNvPr>
          <p:cNvSpPr/>
          <p:nvPr/>
        </p:nvSpPr>
        <p:spPr>
          <a:xfrm>
            <a:off x="822096" y="2197017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156E2C-0C0C-4C5E-B61D-176793DA96F6}"/>
              </a:ext>
            </a:extLst>
          </p:cNvPr>
          <p:cNvSpPr/>
          <p:nvPr/>
        </p:nvSpPr>
        <p:spPr>
          <a:xfrm>
            <a:off x="3368073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89143E-D2E1-467A-A9B6-AFC30FBB82CB}"/>
              </a:ext>
            </a:extLst>
          </p:cNvPr>
          <p:cNvSpPr/>
          <p:nvPr/>
        </p:nvSpPr>
        <p:spPr>
          <a:xfrm>
            <a:off x="5914050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CC3473F-B0DA-4FCF-B609-B61BFFB2D725}"/>
              </a:ext>
            </a:extLst>
          </p:cNvPr>
          <p:cNvSpPr/>
          <p:nvPr/>
        </p:nvSpPr>
        <p:spPr>
          <a:xfrm>
            <a:off x="2861567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2B0689-A563-468F-A754-043437134A52}"/>
              </a:ext>
            </a:extLst>
          </p:cNvPr>
          <p:cNvSpPr/>
          <p:nvPr/>
        </p:nvSpPr>
        <p:spPr>
          <a:xfrm>
            <a:off x="5425474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A1E2B-03B5-4408-92AA-47D7A11425DD}"/>
              </a:ext>
            </a:extLst>
          </p:cNvPr>
          <p:cNvSpPr txBox="1"/>
          <p:nvPr/>
        </p:nvSpPr>
        <p:spPr>
          <a:xfrm>
            <a:off x="2345735" y="2663948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43891-A0F0-44AF-BAC7-D54269042F56}"/>
              </a:ext>
            </a:extLst>
          </p:cNvPr>
          <p:cNvSpPr txBox="1"/>
          <p:nvPr/>
        </p:nvSpPr>
        <p:spPr>
          <a:xfrm>
            <a:off x="5380957" y="26639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저장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E09086-A1F6-48EF-AFED-35341E4D523B}"/>
              </a:ext>
            </a:extLst>
          </p:cNvPr>
          <p:cNvSpPr/>
          <p:nvPr/>
        </p:nvSpPr>
        <p:spPr>
          <a:xfrm>
            <a:off x="822096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E2D0A7-A5D2-450B-A790-66D44724AF8E}"/>
              </a:ext>
            </a:extLst>
          </p:cNvPr>
          <p:cNvSpPr/>
          <p:nvPr/>
        </p:nvSpPr>
        <p:spPr>
          <a:xfrm>
            <a:off x="2897425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F3D1EC-8E3E-4BE8-A2EB-1F45D298BDB3}"/>
              </a:ext>
            </a:extLst>
          </p:cNvPr>
          <p:cNvSpPr/>
          <p:nvPr/>
        </p:nvSpPr>
        <p:spPr>
          <a:xfrm>
            <a:off x="3368073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5F964-57C5-4A6A-853D-05B32A9025C7}"/>
              </a:ext>
            </a:extLst>
          </p:cNvPr>
          <p:cNvSpPr txBox="1"/>
          <p:nvPr/>
        </p:nvSpPr>
        <p:spPr>
          <a:xfrm>
            <a:off x="2776402" y="42750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DFAA60-D7C1-47AC-B2D1-94149288B1E7}"/>
              </a:ext>
            </a:extLst>
          </p:cNvPr>
          <p:cNvSpPr/>
          <p:nvPr/>
        </p:nvSpPr>
        <p:spPr>
          <a:xfrm>
            <a:off x="5914050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AEA011-3BFF-4173-B257-EB0C5A9C48CA}"/>
              </a:ext>
            </a:extLst>
          </p:cNvPr>
          <p:cNvSpPr/>
          <p:nvPr/>
        </p:nvSpPr>
        <p:spPr>
          <a:xfrm>
            <a:off x="5416509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3A24B-0440-442C-BF6C-07A7FCE94F68}"/>
              </a:ext>
            </a:extLst>
          </p:cNvPr>
          <p:cNvSpPr txBox="1"/>
          <p:nvPr/>
        </p:nvSpPr>
        <p:spPr>
          <a:xfrm>
            <a:off x="4658656" y="4271066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*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</a:t>
            </a:r>
            <a:r>
              <a:rPr lang="en-US" altLang="ko-KR" sz="1200" err="1"/>
              <a:t>subList</a:t>
            </a:r>
            <a:endParaRPr lang="ko-KR" altLang="en-US" sz="12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546EC13-F9AD-4744-B842-A2A4C085078B}"/>
              </a:ext>
            </a:extLst>
          </p:cNvPr>
          <p:cNvSpPr/>
          <p:nvPr/>
        </p:nvSpPr>
        <p:spPr>
          <a:xfrm>
            <a:off x="8460027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E2B6E26-B594-493E-B048-DCF51E0A6973}"/>
              </a:ext>
            </a:extLst>
          </p:cNvPr>
          <p:cNvSpPr/>
          <p:nvPr/>
        </p:nvSpPr>
        <p:spPr>
          <a:xfrm>
            <a:off x="7962486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AC3578-6DB7-4B86-BC04-39B0081EE293}"/>
              </a:ext>
            </a:extLst>
          </p:cNvPr>
          <p:cNvSpPr txBox="1"/>
          <p:nvPr/>
        </p:nvSpPr>
        <p:spPr>
          <a:xfrm>
            <a:off x="7648360" y="4271065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745D5-C7BE-4D83-A133-26953F69002E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54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8DB1D-EFBA-423C-A878-B771E879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Modified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05A95-E282-4186-847A-55FF1105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개선된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3D1D83-AC5D-4842-A12F-79E66BFD1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22760-0056-4367-A9AD-FF839063F8DA}"/>
              </a:ext>
            </a:extLst>
          </p:cNvPr>
          <p:cNvSpPr/>
          <p:nvPr/>
        </p:nvSpPr>
        <p:spPr>
          <a:xfrm>
            <a:off x="867252" y="2185728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CD1EAD-9784-445A-A751-E89BACCBD23E}"/>
              </a:ext>
            </a:extLst>
          </p:cNvPr>
          <p:cNvSpPr/>
          <p:nvPr/>
        </p:nvSpPr>
        <p:spPr>
          <a:xfrm>
            <a:off x="3413229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7CA31-E39E-4365-9B80-6E50FCA1576A}"/>
              </a:ext>
            </a:extLst>
          </p:cNvPr>
          <p:cNvSpPr/>
          <p:nvPr/>
        </p:nvSpPr>
        <p:spPr>
          <a:xfrm>
            <a:off x="5959206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3ABDE39-4DE1-4302-AEB8-7939FF365202}"/>
              </a:ext>
            </a:extLst>
          </p:cNvPr>
          <p:cNvSpPr/>
          <p:nvPr/>
        </p:nvSpPr>
        <p:spPr>
          <a:xfrm>
            <a:off x="2906723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5FBA782-33CE-4F64-A554-E2733979BAA3}"/>
              </a:ext>
            </a:extLst>
          </p:cNvPr>
          <p:cNvSpPr/>
          <p:nvPr/>
        </p:nvSpPr>
        <p:spPr>
          <a:xfrm>
            <a:off x="5470630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7A633-1954-4E0E-8CD5-45BB8639DA45}"/>
              </a:ext>
            </a:extLst>
          </p:cNvPr>
          <p:cNvSpPr txBox="1"/>
          <p:nvPr/>
        </p:nvSpPr>
        <p:spPr>
          <a:xfrm>
            <a:off x="2390891" y="2652659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F70B0-85D0-4CE4-8E32-FE79D54CD37E}"/>
              </a:ext>
            </a:extLst>
          </p:cNvPr>
          <p:cNvSpPr txBox="1"/>
          <p:nvPr/>
        </p:nvSpPr>
        <p:spPr>
          <a:xfrm>
            <a:off x="5076528" y="2652659"/>
            <a:ext cx="1261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String</a:t>
            </a:r>
            <a:r>
              <a:rPr lang="ko-KR" altLang="en-US" sz="1200"/>
              <a:t>으로 변환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8F79F9-7406-404A-9F81-828051B857DC}"/>
              </a:ext>
            </a:extLst>
          </p:cNvPr>
          <p:cNvSpPr/>
          <p:nvPr/>
        </p:nvSpPr>
        <p:spPr>
          <a:xfrm>
            <a:off x="8505183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0C2592B-4433-4668-905B-A2F22684BA2A}"/>
              </a:ext>
            </a:extLst>
          </p:cNvPr>
          <p:cNvSpPr/>
          <p:nvPr/>
        </p:nvSpPr>
        <p:spPr>
          <a:xfrm>
            <a:off x="8007642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18C381-5500-42A5-8AC7-50F8B6C2D7E7}"/>
              </a:ext>
            </a:extLst>
          </p:cNvPr>
          <p:cNvSpPr txBox="1"/>
          <p:nvPr/>
        </p:nvSpPr>
        <p:spPr>
          <a:xfrm>
            <a:off x="7588463" y="2652659"/>
            <a:ext cx="1243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txt </a:t>
            </a:r>
            <a:r>
              <a:rPr lang="ko-KR" altLang="en-US" sz="1200" dirty="0"/>
              <a:t>파일에 저장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D0486F-C41E-4105-A138-AE8367C6FFCE}"/>
              </a:ext>
            </a:extLst>
          </p:cNvPr>
          <p:cNvSpPr/>
          <p:nvPr/>
        </p:nvSpPr>
        <p:spPr>
          <a:xfrm>
            <a:off x="867252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306286C-767E-4543-9440-3307C29CD783}"/>
              </a:ext>
            </a:extLst>
          </p:cNvPr>
          <p:cNvSpPr/>
          <p:nvPr/>
        </p:nvSpPr>
        <p:spPr>
          <a:xfrm>
            <a:off x="2942581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A85927A-8519-410B-958E-5D044BC0C401}"/>
              </a:ext>
            </a:extLst>
          </p:cNvPr>
          <p:cNvSpPr/>
          <p:nvPr/>
        </p:nvSpPr>
        <p:spPr>
          <a:xfrm>
            <a:off x="3413229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40B5B-4473-4E40-957B-BFAEDC52CC81}"/>
              </a:ext>
            </a:extLst>
          </p:cNvPr>
          <p:cNvSpPr txBox="1"/>
          <p:nvPr/>
        </p:nvSpPr>
        <p:spPr>
          <a:xfrm>
            <a:off x="2195356" y="4274687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파일 읽기</a:t>
            </a:r>
            <a:r>
              <a:rPr lang="en-US" altLang="ko-KR" sz="1200"/>
              <a:t> (</a:t>
            </a:r>
            <a:r>
              <a:rPr lang="ko-KR" altLang="en-US" sz="1200"/>
              <a:t>필요 라인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6515FD2-92D3-410C-8571-309F90B56D18}"/>
              </a:ext>
            </a:extLst>
          </p:cNvPr>
          <p:cNvSpPr/>
          <p:nvPr/>
        </p:nvSpPr>
        <p:spPr>
          <a:xfrm>
            <a:off x="5959206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74FBB50-89DE-40D7-AE67-A01BEF45B978}"/>
              </a:ext>
            </a:extLst>
          </p:cNvPr>
          <p:cNvSpPr/>
          <p:nvPr/>
        </p:nvSpPr>
        <p:spPr>
          <a:xfrm>
            <a:off x="5461665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BFC317-F3D4-4241-AA3D-79ED8314F36B}"/>
              </a:ext>
            </a:extLst>
          </p:cNvPr>
          <p:cNvSpPr txBox="1"/>
          <p:nvPr/>
        </p:nvSpPr>
        <p:spPr>
          <a:xfrm>
            <a:off x="4694242" y="4239450"/>
            <a:ext cx="2025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split</a:t>
            </a:r>
            <a:r>
              <a:rPr lang="ko-KR" altLang="en-US" sz="1200"/>
              <a:t>으로 </a:t>
            </a:r>
            <a:r>
              <a:rPr lang="en-US" altLang="ko-KR" sz="1200"/>
              <a:t>float </a:t>
            </a:r>
            <a:r>
              <a:rPr lang="ko-KR" altLang="en-US" sz="1200"/>
              <a:t>배열로 변환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727918-CB9C-4B5C-9B17-D7B295E4008C}"/>
              </a:ext>
            </a:extLst>
          </p:cNvPr>
          <p:cNvSpPr/>
          <p:nvPr/>
        </p:nvSpPr>
        <p:spPr>
          <a:xfrm>
            <a:off x="8505183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C700865-4E49-4D41-99DD-228F3495131D}"/>
              </a:ext>
            </a:extLst>
          </p:cNvPr>
          <p:cNvSpPr/>
          <p:nvPr/>
        </p:nvSpPr>
        <p:spPr>
          <a:xfrm>
            <a:off x="8007642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92E3A7-19CD-43AB-A73B-AF9892655FFE}"/>
              </a:ext>
            </a:extLst>
          </p:cNvPr>
          <p:cNvSpPr txBox="1"/>
          <p:nvPr/>
        </p:nvSpPr>
        <p:spPr>
          <a:xfrm>
            <a:off x="6992589" y="4243943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ArrayList</a:t>
            </a:r>
            <a:r>
              <a:rPr lang="ko-KR" altLang="en-US" sz="1200"/>
              <a:t>에 추가</a:t>
            </a:r>
            <a:r>
              <a:rPr lang="en-US" altLang="ko-KR" sz="1200"/>
              <a:t>, 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반복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2A9BDDB-EA79-4099-B2DC-08E3AD68970B}"/>
              </a:ext>
            </a:extLst>
          </p:cNvPr>
          <p:cNvSpPr/>
          <p:nvPr/>
        </p:nvSpPr>
        <p:spPr>
          <a:xfrm>
            <a:off x="1385067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EA2A9E8-C519-4FC6-9785-BB14A7F74661}"/>
              </a:ext>
            </a:extLst>
          </p:cNvPr>
          <p:cNvSpPr/>
          <p:nvPr/>
        </p:nvSpPr>
        <p:spPr>
          <a:xfrm>
            <a:off x="3431157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EE02F98-0F7D-4E78-B8B8-8EA5AAE71E42}"/>
              </a:ext>
            </a:extLst>
          </p:cNvPr>
          <p:cNvSpPr/>
          <p:nvPr/>
        </p:nvSpPr>
        <p:spPr>
          <a:xfrm>
            <a:off x="889873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33A0890-F186-4872-8661-8D88D876E34C}"/>
              </a:ext>
            </a:extLst>
          </p:cNvPr>
          <p:cNvSpPr/>
          <p:nvPr/>
        </p:nvSpPr>
        <p:spPr>
          <a:xfrm>
            <a:off x="3926352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DB64D9-FDB7-40B2-BE7A-FDE33BE3E43B}"/>
              </a:ext>
            </a:extLst>
          </p:cNvPr>
          <p:cNvSpPr txBox="1"/>
          <p:nvPr/>
        </p:nvSpPr>
        <p:spPr>
          <a:xfrm>
            <a:off x="867252" y="5243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5FB7E9-3EDA-4973-8783-EE3F40D9877B}"/>
              </a:ext>
            </a:extLst>
          </p:cNvPr>
          <p:cNvSpPr txBox="1"/>
          <p:nvPr/>
        </p:nvSpPr>
        <p:spPr>
          <a:xfrm>
            <a:off x="2808109" y="5242190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8E7A56-EA7B-4B7D-AAB0-B6046D193788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1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7D6B4-AF4B-4237-B57C-89C1F20B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Changed Application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86E6D-CE48-4577-B47F-0D75DCEE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 방식을 통해 데이터를 저장하도록 변경</a:t>
            </a:r>
            <a:endParaRPr lang="en-US" altLang="ko-KR" dirty="0"/>
          </a:p>
          <a:p>
            <a:r>
              <a:rPr lang="ko-KR" altLang="en-US" dirty="0"/>
              <a:t>메모리 부족으로 인한 데이터 수의 제약을 해결함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5A777-544D-49C3-AF65-8A7E9CBF4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A21B8-30AC-494E-AD38-4D14AE2B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287" y="927088"/>
            <a:ext cx="2853113" cy="541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6D264-631A-4515-8102-84F4520C2C5C}"/>
              </a:ext>
            </a:extLst>
          </p:cNvPr>
          <p:cNvSpPr/>
          <p:nvPr/>
        </p:nvSpPr>
        <p:spPr>
          <a:xfrm>
            <a:off x="9192192" y="5613552"/>
            <a:ext cx="2749802" cy="726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6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초기의 </a:t>
            </a:r>
            <a:r>
              <a:rPr kumimoji="1" lang="ko-KR" altLang="en-US" dirty="0" err="1"/>
              <a:t>딥러닝은</a:t>
            </a:r>
            <a:r>
              <a:rPr kumimoji="1" lang="ko-KR" altLang="en-US" dirty="0"/>
              <a:t> 주로 클라우드 서버에 의해 실행되었지만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이는 사용자 데이터 전송으로 인해 프라이버시 문제가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딥러닝의</a:t>
            </a:r>
            <a:r>
              <a:rPr kumimoji="1" lang="ko-KR" altLang="en-US" dirty="0"/>
              <a:t> 추론 기능은 전력 효율이 좋은 </a:t>
            </a:r>
            <a:r>
              <a:rPr kumimoji="1" lang="en-US" altLang="ko-KR" dirty="0"/>
              <a:t>NPU</a:t>
            </a:r>
            <a:r>
              <a:rPr kumimoji="1" lang="ko-KR" altLang="en-US" dirty="0"/>
              <a:t>의 개발로 모바일 장치에서 동작한다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/>
              <a:t>NPU</a:t>
            </a:r>
            <a:r>
              <a:rPr kumimoji="1" lang="ko-KR" altLang="en-US" dirty="0"/>
              <a:t>의 수동적인 동작으로 </a:t>
            </a:r>
            <a:r>
              <a:rPr kumimoji="1" lang="en-US" altLang="ko-KR" dirty="0"/>
              <a:t>DNN </a:t>
            </a:r>
            <a:r>
              <a:rPr kumimoji="1" lang="ko-KR" altLang="en-US" dirty="0"/>
              <a:t>어플리케이션에 제한을 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387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2561E-D45E-475F-AEA2-DDE2AA5F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Sample speed test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2E84C-5E03-430F-BCED-40BB88D12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 어플리케이션에서 샘플을 </a:t>
            </a:r>
            <a:r>
              <a:rPr lang="en-US" altLang="ko-KR"/>
              <a:t>2000</a:t>
            </a:r>
            <a:r>
              <a:rPr lang="ko-KR" altLang="en-US"/>
              <a:t>개 추가할 때 소요 시간 비교</a:t>
            </a:r>
            <a:endParaRPr lang="en-US" altLang="ko-KR"/>
          </a:p>
          <a:p>
            <a:r>
              <a:rPr lang="ko-KR" altLang="en-US"/>
              <a:t>기존의 예제 어플리케이션과 변경한 어플리케이션을 각각 </a:t>
            </a:r>
            <a:r>
              <a:rPr lang="en-US" altLang="ko-KR"/>
              <a:t>5</a:t>
            </a:r>
            <a:r>
              <a:rPr lang="ko-KR" altLang="en-US"/>
              <a:t>번씩 측정</a:t>
            </a:r>
            <a:endParaRPr lang="en-US" altLang="ko-KR"/>
          </a:p>
          <a:p>
            <a:r>
              <a:rPr lang="ko-KR" altLang="en-US"/>
              <a:t>평균 소요 시간은 둘 다 </a:t>
            </a:r>
            <a:r>
              <a:rPr lang="en-US" altLang="ko-KR"/>
              <a:t>3</a:t>
            </a:r>
            <a:r>
              <a:rPr lang="ko-KR" altLang="en-US"/>
              <a:t>분 </a:t>
            </a:r>
            <a:r>
              <a:rPr lang="en-US" altLang="ko-KR"/>
              <a:t>51.2</a:t>
            </a:r>
            <a:r>
              <a:rPr lang="ko-KR" altLang="en-US"/>
              <a:t>초 로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</a:rPr>
              <a:t>동일한 결과</a:t>
            </a:r>
            <a:r>
              <a:rPr lang="ko-KR" altLang="en-US"/>
              <a:t>를 나타냄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17E63C-2F9F-487E-BB92-A53100174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4402F76-C84D-4CB9-AF90-0E512E5D0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24033"/>
              </p:ext>
            </p:extLst>
          </p:nvPr>
        </p:nvGraphicFramePr>
        <p:xfrm>
          <a:off x="2624667" y="3487420"/>
          <a:ext cx="6513688" cy="2585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95022">
                  <a:extLst>
                    <a:ext uri="{9D8B030D-6E8A-4147-A177-3AD203B41FA5}">
                      <a16:colId xmlns:a16="http://schemas.microsoft.com/office/drawing/2014/main" val="537567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21927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88631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기존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변경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3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021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91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6515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79654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9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186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7C704-76E7-4C80-B796-ABF9728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AE973-609B-4128-A147-98892390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샘플 추가 후 학습이 비정상적으로 오래 걸리는 현상 발생</a:t>
            </a:r>
            <a:endParaRPr lang="en-US" altLang="ko-KR"/>
          </a:p>
          <a:p>
            <a:r>
              <a:rPr lang="ko-KR" altLang="en-US"/>
              <a:t>각 클래스별 </a:t>
            </a:r>
            <a:r>
              <a:rPr lang="en-US" altLang="ko-KR"/>
              <a:t>100</a:t>
            </a:r>
            <a:r>
              <a:rPr lang="ko-KR" altLang="en-US"/>
              <a:t>개의 데이터를 추가하여 학습함</a:t>
            </a:r>
            <a:endParaRPr lang="en-US" altLang="ko-KR"/>
          </a:p>
          <a:p>
            <a:pPr lvl="1"/>
            <a:r>
              <a:rPr lang="ko-KR" altLang="en-US"/>
              <a:t>기존 방식은 약 </a:t>
            </a:r>
            <a:r>
              <a:rPr lang="en-US" altLang="ko-KR"/>
              <a:t>0.3</a:t>
            </a:r>
            <a:r>
              <a:rPr lang="ko-KR" altLang="en-US"/>
              <a:t>초 소요</a:t>
            </a:r>
            <a:endParaRPr lang="en-US" altLang="ko-KR"/>
          </a:p>
          <a:p>
            <a:pPr lvl="1"/>
            <a:r>
              <a:rPr lang="ko-KR" altLang="en-US"/>
              <a:t>변경된 방식은 약 </a:t>
            </a:r>
            <a:r>
              <a:rPr lang="en-US" altLang="ko-KR"/>
              <a:t>7</a:t>
            </a:r>
            <a:r>
              <a:rPr lang="ko-KR" altLang="en-US"/>
              <a:t>분 소요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3D1A7-1A47-4B13-8DC4-F93C46288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61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D85C3-320B-43C9-928C-C43A935F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speed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90057-CC1A-4EC9-A086-D69911148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로그 분석 결과</a:t>
            </a:r>
            <a:r>
              <a:rPr lang="en-US" altLang="ko-KR"/>
              <a:t>, </a:t>
            </a:r>
            <a:r>
              <a:rPr lang="ko-KR" altLang="en-US"/>
              <a:t>파일에서 특정 라인을 읽어오는 과정에서 지연 발생</a:t>
            </a:r>
            <a:endParaRPr lang="en-US" altLang="ko-KR"/>
          </a:p>
          <a:p>
            <a:pPr lvl="1"/>
            <a:r>
              <a:rPr lang="ko-KR" altLang="en-US"/>
              <a:t>학습 처음과 마지막의 읽기 속도가 다름</a:t>
            </a:r>
            <a:endParaRPr lang="en-US" altLang="ko-KR"/>
          </a:p>
          <a:p>
            <a:pPr lvl="1"/>
            <a:r>
              <a:rPr lang="ko-KR" altLang="en-US"/>
              <a:t>데이터를 읽는 속도가 시간이 지날수록 점점 느려진다</a:t>
            </a:r>
            <a:endParaRPr lang="en-US" altLang="ko-KR"/>
          </a:p>
          <a:p>
            <a:pPr lvl="1"/>
            <a:r>
              <a:rPr lang="ko-KR" altLang="en-US"/>
              <a:t>파일의 크기가 더 클 때 더 느림</a:t>
            </a:r>
            <a:endParaRPr lang="en-US" altLang="ko-KR"/>
          </a:p>
          <a:p>
            <a:pPr marL="311400" lvl="1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69CD7-BD38-47FB-B225-AEB644AD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446B7-506B-403B-85F7-21D05BCDB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7199"/>
          <a:stretch/>
        </p:blipFill>
        <p:spPr>
          <a:xfrm>
            <a:off x="549639" y="4457623"/>
            <a:ext cx="3439005" cy="12761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ADA5EF-2FB5-4E67-BC9C-502721A22254}"/>
              </a:ext>
            </a:extLst>
          </p:cNvPr>
          <p:cNvSpPr/>
          <p:nvPr/>
        </p:nvSpPr>
        <p:spPr>
          <a:xfrm>
            <a:off x="549638" y="5095715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21147-9750-4492-9615-1007E02A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47" y="4457623"/>
            <a:ext cx="3448531" cy="1505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DB18CE-0ED1-4EFF-87E5-F80831D8873F}"/>
              </a:ext>
            </a:extLst>
          </p:cNvPr>
          <p:cNvSpPr/>
          <p:nvPr/>
        </p:nvSpPr>
        <p:spPr>
          <a:xfrm>
            <a:off x="5728647" y="4693058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37FB2-C426-4260-A895-CF41FC79FA33}"/>
              </a:ext>
            </a:extLst>
          </p:cNvPr>
          <p:cNvSpPr txBox="1"/>
          <p:nvPr/>
        </p:nvSpPr>
        <p:spPr>
          <a:xfrm>
            <a:off x="2686468" y="5095715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0.014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A0235-999B-475F-AE8B-478B279A08E0}"/>
              </a:ext>
            </a:extLst>
          </p:cNvPr>
          <p:cNvSpPr txBox="1"/>
          <p:nvPr/>
        </p:nvSpPr>
        <p:spPr>
          <a:xfrm>
            <a:off x="7940022" y="4721560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1.57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1485-9E20-43F1-A57B-0ED338F638BE}"/>
              </a:ext>
            </a:extLst>
          </p:cNvPr>
          <p:cNvSpPr txBox="1"/>
          <p:nvPr/>
        </p:nvSpPr>
        <p:spPr>
          <a:xfrm>
            <a:off x="549638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처음 데이터 </a:t>
            </a:r>
            <a:r>
              <a:rPr lang="en-US" altLang="ko-KR"/>
              <a:t>(1/400)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D1F68-500B-4BD6-A373-FC2102B865D3}"/>
              </a:ext>
            </a:extLst>
          </p:cNvPr>
          <p:cNvSpPr txBox="1"/>
          <p:nvPr/>
        </p:nvSpPr>
        <p:spPr>
          <a:xfrm>
            <a:off x="5728647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마지막 데이터 </a:t>
            </a:r>
            <a:r>
              <a:rPr lang="en-US" altLang="ko-KR"/>
              <a:t>(400/400)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74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9ABEB-7B87-416B-9F8E-7E6A6D8C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236F0-B9B1-43FB-96E0-C74B0CA1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를 사용하여 샘플을 저장</a:t>
            </a:r>
            <a:endParaRPr lang="en-US" altLang="ko-KR" dirty="0"/>
          </a:p>
          <a:p>
            <a:r>
              <a:rPr lang="ko-KR" altLang="en-US" dirty="0"/>
              <a:t>안드로이드에서 지원하는 </a:t>
            </a:r>
            <a:r>
              <a:rPr lang="en-US" altLang="ko-KR" dirty="0"/>
              <a:t>Room </a:t>
            </a:r>
            <a:r>
              <a:rPr lang="ko-KR" altLang="en-US" dirty="0"/>
              <a:t>라이브러리를 통해 데이터베이스 생성</a:t>
            </a:r>
            <a:endParaRPr lang="en-US" altLang="ko-KR" dirty="0"/>
          </a:p>
          <a:p>
            <a:r>
              <a:rPr lang="en-US" altLang="ko-KR" dirty="0" err="1"/>
              <a:t>TypeConverter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en-US" altLang="ko-KR" dirty="0" err="1"/>
              <a:t>ArrayList</a:t>
            </a:r>
            <a:r>
              <a:rPr lang="ko-KR" altLang="en-US" dirty="0"/>
              <a:t>를 </a:t>
            </a:r>
            <a:r>
              <a:rPr lang="en-US" altLang="ko-KR" dirty="0"/>
              <a:t>String </a:t>
            </a:r>
            <a:r>
              <a:rPr lang="ko-KR" altLang="en-US" dirty="0"/>
              <a:t>으로 변환하여 저장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4AB0D-1AC6-4CF4-A5D0-275DAB3E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EF865D-73C7-47C0-867E-2E998A4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1" y="3672494"/>
            <a:ext cx="6380453" cy="191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53E8F7-AE56-4868-9226-3E13DC62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960" y="3655130"/>
            <a:ext cx="3140323" cy="191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EDFF36-1713-406D-8CFD-D7DAB0677050}"/>
              </a:ext>
            </a:extLst>
          </p:cNvPr>
          <p:cNvSpPr/>
          <p:nvPr/>
        </p:nvSpPr>
        <p:spPr>
          <a:xfrm>
            <a:off x="550891" y="3807730"/>
            <a:ext cx="5206097" cy="288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A9E0E-129E-41C0-819C-D9576A2F4349}"/>
              </a:ext>
            </a:extLst>
          </p:cNvPr>
          <p:cNvSpPr/>
          <p:nvPr/>
        </p:nvSpPr>
        <p:spPr>
          <a:xfrm>
            <a:off x="7915960" y="3672495"/>
            <a:ext cx="683095" cy="24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0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80801-DBCB-4CC9-A5CA-33967ABC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21A3F-7C7D-4E96-A14E-EB61EBD0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샘플 </a:t>
            </a:r>
            <a:r>
              <a:rPr lang="ko-KR" altLang="en-US" err="1"/>
              <a:t>셔플링</a:t>
            </a:r>
            <a:r>
              <a:rPr lang="ko-KR" altLang="en-US"/>
              <a:t> 적용</a:t>
            </a:r>
            <a:endParaRPr lang="en-US" altLang="ko-KR"/>
          </a:p>
          <a:p>
            <a:pPr lvl="1"/>
            <a:r>
              <a:rPr lang="ko-KR" altLang="en-US"/>
              <a:t>샘플 수 만큼의 </a:t>
            </a:r>
            <a:r>
              <a:rPr lang="en-US" altLang="ko-KR"/>
              <a:t>int</a:t>
            </a:r>
            <a:r>
              <a:rPr lang="ko-KR" altLang="en-US"/>
              <a:t>를 </a:t>
            </a:r>
            <a:r>
              <a:rPr lang="en-US" altLang="ko-KR" err="1"/>
              <a:t>ArrayList</a:t>
            </a:r>
            <a:r>
              <a:rPr lang="ko-KR" altLang="en-US"/>
              <a:t>에 저장 후 </a:t>
            </a:r>
            <a:r>
              <a:rPr lang="ko-KR" altLang="en-US" err="1"/>
              <a:t>셔플</a:t>
            </a:r>
            <a:endParaRPr lang="en-US" altLang="ko-KR"/>
          </a:p>
          <a:p>
            <a:pPr lvl="1"/>
            <a:r>
              <a:rPr lang="ko-KR" altLang="en-US"/>
              <a:t>해당 </a:t>
            </a:r>
            <a:r>
              <a:rPr lang="en-US" altLang="ko-KR" err="1"/>
              <a:t>ArrayList</a:t>
            </a:r>
            <a:r>
              <a:rPr lang="ko-KR" altLang="en-US"/>
              <a:t>의 순서대로 샘플을 꺼내서 차례로 학습하는 방법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BB6E0-7107-4A35-AD99-6C2F95B2B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4BE3DAF-2AF8-4970-9330-C11570CAEB84}"/>
              </a:ext>
            </a:extLst>
          </p:cNvPr>
          <p:cNvSpPr/>
          <p:nvPr/>
        </p:nvSpPr>
        <p:spPr>
          <a:xfrm>
            <a:off x="180202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5865A9B-B92B-4FC4-A306-615DAF57C9E8}"/>
              </a:ext>
            </a:extLst>
          </p:cNvPr>
          <p:cNvSpPr/>
          <p:nvPr/>
        </p:nvSpPr>
        <p:spPr>
          <a:xfrm>
            <a:off x="246039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A928A8D-EEAB-4748-AA4E-1E71F9948C75}"/>
              </a:ext>
            </a:extLst>
          </p:cNvPr>
          <p:cNvSpPr/>
          <p:nvPr/>
        </p:nvSpPr>
        <p:spPr>
          <a:xfrm>
            <a:off x="311876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A1CAF1E-513C-4722-8C8C-9343F218EC73}"/>
              </a:ext>
            </a:extLst>
          </p:cNvPr>
          <p:cNvSpPr/>
          <p:nvPr/>
        </p:nvSpPr>
        <p:spPr>
          <a:xfrm>
            <a:off x="377713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679E13-21A7-4E0F-A80F-4950B0C298B7}"/>
              </a:ext>
            </a:extLst>
          </p:cNvPr>
          <p:cNvSpPr/>
          <p:nvPr/>
        </p:nvSpPr>
        <p:spPr>
          <a:xfrm>
            <a:off x="4435501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CB099B-6468-4607-B739-3D31A9AEE32F}"/>
              </a:ext>
            </a:extLst>
          </p:cNvPr>
          <p:cNvSpPr/>
          <p:nvPr/>
        </p:nvSpPr>
        <p:spPr>
          <a:xfrm>
            <a:off x="509386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F14BA22-66C5-4974-813C-0754BD537A9F}"/>
              </a:ext>
            </a:extLst>
          </p:cNvPr>
          <p:cNvSpPr/>
          <p:nvPr/>
        </p:nvSpPr>
        <p:spPr>
          <a:xfrm>
            <a:off x="575223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1482EFF-FD34-484B-BEAD-3C6A13393EC0}"/>
              </a:ext>
            </a:extLst>
          </p:cNvPr>
          <p:cNvSpPr/>
          <p:nvPr/>
        </p:nvSpPr>
        <p:spPr>
          <a:xfrm>
            <a:off x="641060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B686A61-F834-457B-B1F9-E395BD38D4D1}"/>
              </a:ext>
            </a:extLst>
          </p:cNvPr>
          <p:cNvSpPr/>
          <p:nvPr/>
        </p:nvSpPr>
        <p:spPr>
          <a:xfrm>
            <a:off x="706897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3A5523F-B9A6-4D7F-B7B9-5E184FFA06E4}"/>
              </a:ext>
            </a:extLst>
          </p:cNvPr>
          <p:cNvSpPr/>
          <p:nvPr/>
        </p:nvSpPr>
        <p:spPr>
          <a:xfrm>
            <a:off x="885994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FA8691A-1393-4D13-A921-77D79491F5C0}"/>
              </a:ext>
            </a:extLst>
          </p:cNvPr>
          <p:cNvSpPr/>
          <p:nvPr/>
        </p:nvSpPr>
        <p:spPr>
          <a:xfrm>
            <a:off x="951831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A70E5BC0-2421-4834-8D58-F64DB44850E4}"/>
              </a:ext>
            </a:extLst>
          </p:cNvPr>
          <p:cNvSpPr/>
          <p:nvPr/>
        </p:nvSpPr>
        <p:spPr>
          <a:xfrm>
            <a:off x="7973553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5216E60-3FEC-434E-9189-EBE2917FBA98}"/>
              </a:ext>
            </a:extLst>
          </p:cNvPr>
          <p:cNvSpPr/>
          <p:nvPr/>
        </p:nvSpPr>
        <p:spPr>
          <a:xfrm>
            <a:off x="8257017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81195C-2B6E-4865-B11B-889CBA6181BF}"/>
              </a:ext>
            </a:extLst>
          </p:cNvPr>
          <p:cNvSpPr/>
          <p:nvPr/>
        </p:nvSpPr>
        <p:spPr>
          <a:xfrm>
            <a:off x="8540481" y="362438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0" name="화살표: 아래쪽 169">
            <a:extLst>
              <a:ext uri="{FF2B5EF4-FFF2-40B4-BE49-F238E27FC236}">
                <a16:creationId xmlns:a16="http://schemas.microsoft.com/office/drawing/2014/main" id="{86FE0420-F126-44A9-9F65-5FA2FF07A184}"/>
              </a:ext>
            </a:extLst>
          </p:cNvPr>
          <p:cNvSpPr/>
          <p:nvPr/>
        </p:nvSpPr>
        <p:spPr>
          <a:xfrm>
            <a:off x="5058504" y="4206142"/>
            <a:ext cx="237744" cy="95633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5A1AEE3-68C4-4247-8AF7-3C163219DA8E}"/>
              </a:ext>
            </a:extLst>
          </p:cNvPr>
          <p:cNvSpPr txBox="1"/>
          <p:nvPr/>
        </p:nvSpPr>
        <p:spPr>
          <a:xfrm>
            <a:off x="5303519" y="4526479"/>
            <a:ext cx="158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셔플</a:t>
            </a:r>
            <a:endParaRPr lang="ko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FF19F7-BC72-4915-AC4B-60964989C3D3}"/>
              </a:ext>
            </a:extLst>
          </p:cNvPr>
          <p:cNvSpPr/>
          <p:nvPr/>
        </p:nvSpPr>
        <p:spPr>
          <a:xfrm>
            <a:off x="180202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16C8D23-9ADE-4BB3-B2E1-A9924872874E}"/>
              </a:ext>
            </a:extLst>
          </p:cNvPr>
          <p:cNvSpPr/>
          <p:nvPr/>
        </p:nvSpPr>
        <p:spPr>
          <a:xfrm>
            <a:off x="246039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8D2120E-498D-4A1F-9C85-FBDCE0BD777C}"/>
              </a:ext>
            </a:extLst>
          </p:cNvPr>
          <p:cNvSpPr/>
          <p:nvPr/>
        </p:nvSpPr>
        <p:spPr>
          <a:xfrm>
            <a:off x="311876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E1704F4-055C-4E64-9CD8-F696652F0C99}"/>
              </a:ext>
            </a:extLst>
          </p:cNvPr>
          <p:cNvSpPr/>
          <p:nvPr/>
        </p:nvSpPr>
        <p:spPr>
          <a:xfrm>
            <a:off x="377713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E88D551-0A3B-4107-BCC7-C2254BAF84BC}"/>
              </a:ext>
            </a:extLst>
          </p:cNvPr>
          <p:cNvSpPr/>
          <p:nvPr/>
        </p:nvSpPr>
        <p:spPr>
          <a:xfrm>
            <a:off x="4435501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7BA67AF-D995-4B27-AE2B-F70C88B9D638}"/>
              </a:ext>
            </a:extLst>
          </p:cNvPr>
          <p:cNvSpPr/>
          <p:nvPr/>
        </p:nvSpPr>
        <p:spPr>
          <a:xfrm>
            <a:off x="509386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3E36AF4-B48A-43D1-9AFB-BB94A59CCF2E}"/>
              </a:ext>
            </a:extLst>
          </p:cNvPr>
          <p:cNvSpPr/>
          <p:nvPr/>
        </p:nvSpPr>
        <p:spPr>
          <a:xfrm>
            <a:off x="575223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8ADDA27-8CB1-4C6B-A403-2324EB434C61}"/>
              </a:ext>
            </a:extLst>
          </p:cNvPr>
          <p:cNvSpPr/>
          <p:nvPr/>
        </p:nvSpPr>
        <p:spPr>
          <a:xfrm>
            <a:off x="641060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092E9C1-BD9A-4611-8BE1-235AE093A6F0}"/>
              </a:ext>
            </a:extLst>
          </p:cNvPr>
          <p:cNvSpPr/>
          <p:nvPr/>
        </p:nvSpPr>
        <p:spPr>
          <a:xfrm>
            <a:off x="706897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71D83E9-431B-401A-8837-A17F60B45D42}"/>
              </a:ext>
            </a:extLst>
          </p:cNvPr>
          <p:cNvSpPr/>
          <p:nvPr/>
        </p:nvSpPr>
        <p:spPr>
          <a:xfrm>
            <a:off x="885994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A303015-20B3-4FE1-AECB-DBB97B59ECE0}"/>
              </a:ext>
            </a:extLst>
          </p:cNvPr>
          <p:cNvSpPr/>
          <p:nvPr/>
        </p:nvSpPr>
        <p:spPr>
          <a:xfrm>
            <a:off x="951831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13BA3E97-0659-41C2-BB32-94D89C8FD3A8}"/>
              </a:ext>
            </a:extLst>
          </p:cNvPr>
          <p:cNvSpPr/>
          <p:nvPr/>
        </p:nvSpPr>
        <p:spPr>
          <a:xfrm>
            <a:off x="7973553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04F3BD3-3631-4860-A021-020BD83D843A}"/>
              </a:ext>
            </a:extLst>
          </p:cNvPr>
          <p:cNvSpPr/>
          <p:nvPr/>
        </p:nvSpPr>
        <p:spPr>
          <a:xfrm>
            <a:off x="8257017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134B407-1F3E-47D7-B68A-ED8C2E4FD012}"/>
              </a:ext>
            </a:extLst>
          </p:cNvPr>
          <p:cNvSpPr/>
          <p:nvPr/>
        </p:nvSpPr>
        <p:spPr>
          <a:xfrm>
            <a:off x="8540481" y="571318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08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027FC-70FD-442B-B9D3-2FB2CF07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3D74E-BCCC-41E0-B2DC-3031B26A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분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 </a:t>
            </a:r>
            <a:r>
              <a:rPr lang="ko-KR" altLang="en-US" dirty="0"/>
              <a:t>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추론속도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01B00-E463-47AF-894F-CB958CBA7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28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D64CA-FB2A-4FB0-847E-8A5D1CF5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6D890-D4FB-4296-8746-D2FC434E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파일 입출력 방식 변경 </a:t>
            </a:r>
            <a:endParaRPr lang="en-US" altLang="ko-KR"/>
          </a:p>
          <a:p>
            <a:pPr lvl="1"/>
            <a:r>
              <a:rPr lang="en-US" altLang="ko-KR" err="1"/>
              <a:t>RandomAccessFile.seek</a:t>
            </a:r>
            <a:r>
              <a:rPr lang="en-US" altLang="ko-KR"/>
              <a:t>(SAMPLE_NUM * 400000)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DA5D22-B0D3-44E9-A51C-92D98582F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D8C95-59D8-4272-ABE6-57B7D796896C}"/>
              </a:ext>
            </a:extLst>
          </p:cNvPr>
          <p:cNvSpPr/>
          <p:nvPr/>
        </p:nvSpPr>
        <p:spPr>
          <a:xfrm>
            <a:off x="3362407" y="2881454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84D20-961C-4E02-9F12-E2E4596524E0}"/>
              </a:ext>
            </a:extLst>
          </p:cNvPr>
          <p:cNvSpPr/>
          <p:nvPr/>
        </p:nvSpPr>
        <p:spPr>
          <a:xfrm>
            <a:off x="3782844" y="3186364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3780F-E7BC-4A22-8939-315DCB6E3415}"/>
              </a:ext>
            </a:extLst>
          </p:cNvPr>
          <p:cNvSpPr/>
          <p:nvPr/>
        </p:nvSpPr>
        <p:spPr>
          <a:xfrm>
            <a:off x="7209534" y="3186364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83E9D5-B0E4-4BAB-B371-3DC0DAA4CE3A}"/>
              </a:ext>
            </a:extLst>
          </p:cNvPr>
          <p:cNvSpPr/>
          <p:nvPr/>
        </p:nvSpPr>
        <p:spPr>
          <a:xfrm>
            <a:off x="3782844" y="3948096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E699D2-E7CE-4350-BA14-77603F23AE2E}"/>
              </a:ext>
            </a:extLst>
          </p:cNvPr>
          <p:cNvSpPr/>
          <p:nvPr/>
        </p:nvSpPr>
        <p:spPr>
          <a:xfrm>
            <a:off x="7052518" y="3948096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5E3B0-61B2-4D35-8E0A-0858C5815AAE}"/>
              </a:ext>
            </a:extLst>
          </p:cNvPr>
          <p:cNvSpPr/>
          <p:nvPr/>
        </p:nvSpPr>
        <p:spPr>
          <a:xfrm>
            <a:off x="3782844" y="4706113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53B9F-CC5C-43C7-AF7E-9D40CD0D00B4}"/>
              </a:ext>
            </a:extLst>
          </p:cNvPr>
          <p:cNvSpPr/>
          <p:nvPr/>
        </p:nvSpPr>
        <p:spPr>
          <a:xfrm>
            <a:off x="7348081" y="4706113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4A4973-19B6-42BB-921B-15F9BA48C314}"/>
              </a:ext>
            </a:extLst>
          </p:cNvPr>
          <p:cNvSpPr/>
          <p:nvPr/>
        </p:nvSpPr>
        <p:spPr>
          <a:xfrm>
            <a:off x="3782844" y="5714955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E7FC1-6CA8-46D1-988C-1AED997D6502}"/>
              </a:ext>
            </a:extLst>
          </p:cNvPr>
          <p:cNvSpPr/>
          <p:nvPr/>
        </p:nvSpPr>
        <p:spPr>
          <a:xfrm>
            <a:off x="7643645" y="5714955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DEED0-A4B0-400F-8CB8-D407BFF228A6}"/>
              </a:ext>
            </a:extLst>
          </p:cNvPr>
          <p:cNvSpPr txBox="1"/>
          <p:nvPr/>
        </p:nvSpPr>
        <p:spPr>
          <a:xfrm>
            <a:off x="3610310" y="3627321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95592-D788-4139-848B-88327B496AEA}"/>
              </a:ext>
            </a:extLst>
          </p:cNvPr>
          <p:cNvSpPr txBox="1"/>
          <p:nvPr/>
        </p:nvSpPr>
        <p:spPr>
          <a:xfrm>
            <a:off x="3277617" y="2434796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6FF4D5-0739-4F77-9437-07993373FA18}"/>
              </a:ext>
            </a:extLst>
          </p:cNvPr>
          <p:cNvSpPr/>
          <p:nvPr/>
        </p:nvSpPr>
        <p:spPr>
          <a:xfrm>
            <a:off x="6049448" y="526025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B5B01B9-B379-4B72-B83A-2A11AE579BAA}"/>
              </a:ext>
            </a:extLst>
          </p:cNvPr>
          <p:cNvSpPr/>
          <p:nvPr/>
        </p:nvSpPr>
        <p:spPr>
          <a:xfrm>
            <a:off x="6049448" y="548760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55AC7F-2A2C-4111-BDEB-775AC42E656A}"/>
              </a:ext>
            </a:extLst>
          </p:cNvPr>
          <p:cNvSpPr txBox="1"/>
          <p:nvPr/>
        </p:nvSpPr>
        <p:spPr>
          <a:xfrm>
            <a:off x="7713837" y="366521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AE6CD-AFCF-473E-B1E9-31C258F0F9B8}"/>
              </a:ext>
            </a:extLst>
          </p:cNvPr>
          <p:cNvSpPr txBox="1"/>
          <p:nvPr/>
        </p:nvSpPr>
        <p:spPr>
          <a:xfrm>
            <a:off x="3610310" y="2858986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AEF2A6-5994-438A-BB71-D3837EF5C7C8}"/>
              </a:ext>
            </a:extLst>
          </p:cNvPr>
          <p:cNvSpPr txBox="1"/>
          <p:nvPr/>
        </p:nvSpPr>
        <p:spPr>
          <a:xfrm>
            <a:off x="3610310" y="4398669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34CF9-906D-469E-8AE2-6F3FAE5D7319}"/>
              </a:ext>
            </a:extLst>
          </p:cNvPr>
          <p:cNvSpPr txBox="1"/>
          <p:nvPr/>
        </p:nvSpPr>
        <p:spPr>
          <a:xfrm>
            <a:off x="3610310" y="542022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DF5F3-2193-4D2D-8434-1499E8DE4406}"/>
              </a:ext>
            </a:extLst>
          </p:cNvPr>
          <p:cNvSpPr txBox="1"/>
          <p:nvPr/>
        </p:nvSpPr>
        <p:spPr>
          <a:xfrm>
            <a:off x="7281948" y="542159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D0A194-7124-46A1-8D8C-217571D8436F}"/>
              </a:ext>
            </a:extLst>
          </p:cNvPr>
          <p:cNvSpPr txBox="1"/>
          <p:nvPr/>
        </p:nvSpPr>
        <p:spPr>
          <a:xfrm>
            <a:off x="7626093" y="442323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CA159-C89A-4ED3-B326-F8B61735D88C}"/>
              </a:ext>
            </a:extLst>
          </p:cNvPr>
          <p:cNvSpPr txBox="1"/>
          <p:nvPr/>
        </p:nvSpPr>
        <p:spPr>
          <a:xfrm>
            <a:off x="7713837" y="288145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3849052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70F68-0380-4C1B-A97E-FFBBDD0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616F4-BFE3-4957-A707-918A8FB91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와 같은 방식으로 </a:t>
            </a:r>
            <a:r>
              <a:rPr lang="ko-KR" altLang="en-US" dirty="0" err="1"/>
              <a:t>셔플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/>
              <a:t>n = </a:t>
            </a:r>
            <a:r>
              <a:rPr lang="en-US" altLang="ko-KR" dirty="0" err="1"/>
              <a:t>shuffledList.get</a:t>
            </a:r>
            <a:r>
              <a:rPr lang="en-US" altLang="ko-KR" dirty="0"/>
              <a:t>() </a:t>
            </a:r>
          </a:p>
          <a:p>
            <a:pPr marL="804600" lvl="1" indent="-457200">
              <a:buAutoNum type="arabicPeriod"/>
            </a:pPr>
            <a:r>
              <a:rPr lang="en-US" altLang="ko-KR" dirty="0" err="1"/>
              <a:t>RandomAccessFile.seek</a:t>
            </a:r>
            <a:r>
              <a:rPr lang="en-US" altLang="ko-KR" dirty="0"/>
              <a:t>(n * 400000) </a:t>
            </a:r>
          </a:p>
          <a:p>
            <a:pPr marL="804600" lvl="1" indent="-457200"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 err="1"/>
              <a:t>RandomAccessFile.read</a:t>
            </a:r>
            <a:r>
              <a:rPr lang="en-US" altLang="ko-KR" sz="2000" dirty="0"/>
              <a:t>(byte[400000])</a:t>
            </a:r>
            <a:br>
              <a:rPr lang="en-US" altLang="ko-KR" sz="2000" dirty="0"/>
            </a:b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/>
              <a:t>Data = String(byte[400000]).trim</a:t>
            </a:r>
            <a:endParaRPr lang="ko-KR" altLang="en-US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ko-KR" altLang="en-US" sz="2000" dirty="0"/>
          </a:p>
          <a:p>
            <a:pPr marL="804600" lvl="1" indent="-4572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FF9B61-898D-479F-96C2-C72308B0D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32A35C-0D7A-41E8-9AA0-BA4ACD204F97}"/>
              </a:ext>
            </a:extLst>
          </p:cNvPr>
          <p:cNvSpPr/>
          <p:nvPr/>
        </p:nvSpPr>
        <p:spPr>
          <a:xfrm>
            <a:off x="6255233" y="2038763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71B46-89AA-4848-B580-45800AD05A4F}"/>
              </a:ext>
            </a:extLst>
          </p:cNvPr>
          <p:cNvSpPr/>
          <p:nvPr/>
        </p:nvSpPr>
        <p:spPr>
          <a:xfrm>
            <a:off x="6675670" y="2343673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AD8A8-3BC0-4C59-A4A5-F455432833C5}"/>
              </a:ext>
            </a:extLst>
          </p:cNvPr>
          <p:cNvSpPr/>
          <p:nvPr/>
        </p:nvSpPr>
        <p:spPr>
          <a:xfrm>
            <a:off x="10102360" y="2343673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B7A671-4E44-4F00-A7C8-086403E98832}"/>
              </a:ext>
            </a:extLst>
          </p:cNvPr>
          <p:cNvSpPr/>
          <p:nvPr/>
        </p:nvSpPr>
        <p:spPr>
          <a:xfrm>
            <a:off x="6675670" y="3105405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6AA93A-1993-47D9-8CF3-74FDC962F677}"/>
              </a:ext>
            </a:extLst>
          </p:cNvPr>
          <p:cNvSpPr/>
          <p:nvPr/>
        </p:nvSpPr>
        <p:spPr>
          <a:xfrm>
            <a:off x="9945344" y="3105405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86002-2738-442E-A396-8F0B2F5AFF80}"/>
              </a:ext>
            </a:extLst>
          </p:cNvPr>
          <p:cNvSpPr/>
          <p:nvPr/>
        </p:nvSpPr>
        <p:spPr>
          <a:xfrm>
            <a:off x="6675670" y="3863422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3D4D58-A9DB-4E1E-A5EB-480434726614}"/>
              </a:ext>
            </a:extLst>
          </p:cNvPr>
          <p:cNvSpPr/>
          <p:nvPr/>
        </p:nvSpPr>
        <p:spPr>
          <a:xfrm>
            <a:off x="10240907" y="3863422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142EA5-E53A-4969-8398-C01F1A77FF8D}"/>
              </a:ext>
            </a:extLst>
          </p:cNvPr>
          <p:cNvSpPr/>
          <p:nvPr/>
        </p:nvSpPr>
        <p:spPr>
          <a:xfrm>
            <a:off x="6675670" y="4872264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6ABF5E-72E2-49B0-A1B2-DDE2DA864B4E}"/>
              </a:ext>
            </a:extLst>
          </p:cNvPr>
          <p:cNvSpPr/>
          <p:nvPr/>
        </p:nvSpPr>
        <p:spPr>
          <a:xfrm>
            <a:off x="10536471" y="4872264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5A5A2-3BB5-47E3-A4F0-D05B73C1616C}"/>
              </a:ext>
            </a:extLst>
          </p:cNvPr>
          <p:cNvSpPr txBox="1"/>
          <p:nvPr/>
        </p:nvSpPr>
        <p:spPr>
          <a:xfrm>
            <a:off x="6503136" y="2784630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D5EB9-A7A7-4FFC-8369-C1C24C20458B}"/>
              </a:ext>
            </a:extLst>
          </p:cNvPr>
          <p:cNvSpPr txBox="1"/>
          <p:nvPr/>
        </p:nvSpPr>
        <p:spPr>
          <a:xfrm>
            <a:off x="6170443" y="1592105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0DA54D0-93B0-4BEC-BCE7-4B7E663378C8}"/>
              </a:ext>
            </a:extLst>
          </p:cNvPr>
          <p:cNvSpPr/>
          <p:nvPr/>
        </p:nvSpPr>
        <p:spPr>
          <a:xfrm>
            <a:off x="8942274" y="441756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53B8568-9955-4103-8097-03D81CE6CAB6}"/>
              </a:ext>
            </a:extLst>
          </p:cNvPr>
          <p:cNvSpPr/>
          <p:nvPr/>
        </p:nvSpPr>
        <p:spPr>
          <a:xfrm>
            <a:off x="8942274" y="464491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B9280-BD89-4545-9906-FF461D234E6E}"/>
              </a:ext>
            </a:extLst>
          </p:cNvPr>
          <p:cNvSpPr txBox="1"/>
          <p:nvPr/>
        </p:nvSpPr>
        <p:spPr>
          <a:xfrm>
            <a:off x="10606663" y="282252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E039D-D743-423D-BADE-52E56F2B1AFF}"/>
              </a:ext>
            </a:extLst>
          </p:cNvPr>
          <p:cNvSpPr txBox="1"/>
          <p:nvPr/>
        </p:nvSpPr>
        <p:spPr>
          <a:xfrm>
            <a:off x="6503136" y="201629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9358A-2669-44BE-9D5A-E4CD00791436}"/>
              </a:ext>
            </a:extLst>
          </p:cNvPr>
          <p:cNvSpPr txBox="1"/>
          <p:nvPr/>
        </p:nvSpPr>
        <p:spPr>
          <a:xfrm>
            <a:off x="6503136" y="355597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1F307-7E7E-4785-A7C7-EF6B65C4D011}"/>
              </a:ext>
            </a:extLst>
          </p:cNvPr>
          <p:cNvSpPr txBox="1"/>
          <p:nvPr/>
        </p:nvSpPr>
        <p:spPr>
          <a:xfrm>
            <a:off x="6503136" y="457753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C3B3E4-EE19-44CD-AA05-AE2257B892BF}"/>
              </a:ext>
            </a:extLst>
          </p:cNvPr>
          <p:cNvSpPr txBox="1"/>
          <p:nvPr/>
        </p:nvSpPr>
        <p:spPr>
          <a:xfrm>
            <a:off x="10174774" y="4578902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74C395-9623-4E66-A89C-DD06ACF2C40A}"/>
              </a:ext>
            </a:extLst>
          </p:cNvPr>
          <p:cNvSpPr txBox="1"/>
          <p:nvPr/>
        </p:nvSpPr>
        <p:spPr>
          <a:xfrm>
            <a:off x="10518919" y="358054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2A43F-F3E1-43EC-AF96-055F2CA7BDDE}"/>
              </a:ext>
            </a:extLst>
          </p:cNvPr>
          <p:cNvSpPr txBox="1"/>
          <p:nvPr/>
        </p:nvSpPr>
        <p:spPr>
          <a:xfrm>
            <a:off x="10606663" y="203876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DAC7DC-E5DE-4FF6-8895-203B431B4E67}"/>
              </a:ext>
            </a:extLst>
          </p:cNvPr>
          <p:cNvSpPr/>
          <p:nvPr/>
        </p:nvSpPr>
        <p:spPr>
          <a:xfrm>
            <a:off x="502583" y="4337108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E65172-DD26-47ED-BFF5-07DA5B6D7611}"/>
              </a:ext>
            </a:extLst>
          </p:cNvPr>
          <p:cNvSpPr/>
          <p:nvPr/>
        </p:nvSpPr>
        <p:spPr>
          <a:xfrm>
            <a:off x="3772257" y="4337108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4B17A8-ECD2-4F03-910C-EC3301191776}"/>
              </a:ext>
            </a:extLst>
          </p:cNvPr>
          <p:cNvSpPr txBox="1"/>
          <p:nvPr/>
        </p:nvSpPr>
        <p:spPr>
          <a:xfrm>
            <a:off x="330049" y="401633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AB063-C6E6-4C4D-AA0B-936F082A750B}"/>
              </a:ext>
            </a:extLst>
          </p:cNvPr>
          <p:cNvSpPr txBox="1"/>
          <p:nvPr/>
        </p:nvSpPr>
        <p:spPr>
          <a:xfrm>
            <a:off x="4408087" y="404592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799,999</a:t>
            </a:r>
            <a:endParaRPr lang="ko-KR" altLang="en-US" sz="15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78A6BE0-4015-4A40-8A67-854929D8594F}"/>
              </a:ext>
            </a:extLst>
          </p:cNvPr>
          <p:cNvSpPr/>
          <p:nvPr/>
        </p:nvSpPr>
        <p:spPr>
          <a:xfrm rot="1200963">
            <a:off x="4465244" y="2610828"/>
            <a:ext cx="2021863" cy="45045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포인터 </a:t>
            </a:r>
          </a:p>
        </p:txBody>
      </p:sp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FA225030-186E-4BC8-A826-2BC6A3F8E488}"/>
              </a:ext>
            </a:extLst>
          </p:cNvPr>
          <p:cNvSpPr/>
          <p:nvPr/>
        </p:nvSpPr>
        <p:spPr>
          <a:xfrm rot="20534979">
            <a:off x="4828550" y="3521016"/>
            <a:ext cx="1726809" cy="400110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 읽기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31DB64-2042-41B0-9835-1C3E8A2D86EF}"/>
              </a:ext>
            </a:extLst>
          </p:cNvPr>
          <p:cNvSpPr/>
          <p:nvPr/>
        </p:nvSpPr>
        <p:spPr>
          <a:xfrm>
            <a:off x="502583" y="5523372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56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0F985-34A2-4612-9DF3-423A3698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1BE23-52CE-4A27-9F44-9EC30F43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50</a:t>
            </a:r>
            <a:r>
              <a:rPr lang="ko-KR" altLang="en-US" dirty="0"/>
              <a:t>초 가량 소요</a:t>
            </a:r>
            <a:endParaRPr lang="en-US" altLang="ko-KR" dirty="0"/>
          </a:p>
          <a:p>
            <a:pPr lvl="1"/>
            <a:r>
              <a:rPr lang="ko-KR" altLang="en-US" dirty="0"/>
              <a:t>파일 입출력을 사용하는 방식은 약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r>
              <a:rPr lang="ko-KR" altLang="en-US" dirty="0"/>
              <a:t> 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추론속도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493A62-F192-4AF9-9F2A-BC1E9A92E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20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44440-40EC-4155-BE95-0BE37693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, </a:t>
            </a:r>
            <a:r>
              <a:rPr lang="en-US" altLang="ko-KR" dirty="0" err="1"/>
              <a:t>rmpfs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BBF3D-B77B-4FD8-A4D4-11D1C6F1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운영 체제의 임시 파일 스토리지 기능을 일컫는 이름</a:t>
            </a:r>
            <a:endParaRPr lang="en-US" altLang="ko-KR" dirty="0"/>
          </a:p>
          <a:p>
            <a:r>
              <a:rPr lang="ko-KR" altLang="en-US" dirty="0"/>
              <a:t>영구적인 기억 장치가 아닌 휘발성 메모리에 저장</a:t>
            </a:r>
            <a:endParaRPr lang="en-US" altLang="ko-KR" dirty="0"/>
          </a:p>
          <a:p>
            <a:r>
              <a:rPr lang="en-US" altLang="ko-KR" dirty="0" err="1"/>
              <a:t>tmpfs</a:t>
            </a:r>
            <a:r>
              <a:rPr lang="ko-KR" altLang="en-US" dirty="0"/>
              <a:t>와 </a:t>
            </a:r>
            <a:r>
              <a:rPr lang="en-US" altLang="ko-KR" dirty="0" err="1"/>
              <a:t>ramfs</a:t>
            </a:r>
            <a:r>
              <a:rPr lang="en-US" altLang="ko-KR" dirty="0"/>
              <a:t> </a:t>
            </a:r>
            <a:r>
              <a:rPr lang="ko-KR" altLang="en-US" dirty="0"/>
              <a:t>차이 </a:t>
            </a:r>
            <a:endParaRPr lang="en-US" altLang="ko-KR" dirty="0"/>
          </a:p>
          <a:p>
            <a:pPr lvl="1"/>
            <a:r>
              <a:rPr lang="en-US" altLang="ko-KR" dirty="0" err="1"/>
              <a:t>ramfs</a:t>
            </a:r>
            <a:r>
              <a:rPr lang="en-US" altLang="ko-KR" dirty="0"/>
              <a:t>: </a:t>
            </a:r>
            <a:r>
              <a:rPr lang="ko-KR" altLang="en-US" dirty="0"/>
              <a:t>제한 용량 가변적</a:t>
            </a:r>
            <a:r>
              <a:rPr lang="en-US" altLang="ko-KR" dirty="0"/>
              <a:t>, swap </a:t>
            </a:r>
            <a:r>
              <a:rPr lang="ko-KR" altLang="en-US" dirty="0"/>
              <a:t>사용하지 않음</a:t>
            </a:r>
            <a:endParaRPr lang="en-US" altLang="ko-KR" dirty="0"/>
          </a:p>
          <a:p>
            <a:pPr lvl="1"/>
            <a:r>
              <a:rPr lang="en-US" altLang="ko-KR" dirty="0" err="1"/>
              <a:t>tmfps</a:t>
            </a:r>
            <a:r>
              <a:rPr lang="en-US" altLang="ko-KR" dirty="0"/>
              <a:t>: </a:t>
            </a:r>
            <a:r>
              <a:rPr lang="ko-KR" altLang="en-US" dirty="0"/>
              <a:t>제한 용량 고정적</a:t>
            </a:r>
            <a:r>
              <a:rPr lang="en-US" altLang="ko-KR" dirty="0"/>
              <a:t>, swap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4B4E58-DD28-48F5-AB1C-81A072CE4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8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하지만 제한된 자원과 배터리 용량으로 인해 모바일 장치에서의 </a:t>
            </a:r>
            <a:r>
              <a:rPr kumimoji="1" lang="en-US" altLang="ko-KR" dirty="0"/>
              <a:t>DNN Training</a:t>
            </a:r>
            <a:r>
              <a:rPr kumimoji="1" lang="ko-KR" altLang="en-US" dirty="0"/>
              <a:t>을 구현하는 것은 어렵다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이로 인해 </a:t>
            </a:r>
            <a:r>
              <a:rPr kumimoji="1" lang="en-US" altLang="ko-KR" dirty="0"/>
              <a:t>on-chip DNN training processor</a:t>
            </a:r>
            <a:r>
              <a:rPr kumimoji="1" lang="ko-KR" altLang="en-US" dirty="0"/>
              <a:t>는 높은 배터리 효율과 높은 데이터 처리량을 가져야 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기존의 프로세서는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문제로 인해 이런 목표를 달성하지 못했다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94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BAAC5-EF0A-46D4-A4B6-DB8C1CBD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5FBCD-9F11-4DC2-BBA6-042AF188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ssd</a:t>
            </a:r>
            <a:r>
              <a:rPr lang="en-US" altLang="ko-KR" dirty="0"/>
              <a:t> </a:t>
            </a:r>
            <a:r>
              <a:rPr lang="ko-KR" altLang="en-US" dirty="0"/>
              <a:t>에서의 파일 입출력 성능 비교</a:t>
            </a:r>
            <a:endParaRPr lang="en-US" altLang="ko-KR" dirty="0"/>
          </a:p>
          <a:p>
            <a:r>
              <a:rPr lang="en-US" altLang="ko-KR" dirty="0"/>
              <a:t>FIO </a:t>
            </a:r>
            <a:r>
              <a:rPr lang="ko-KR" altLang="en-US" dirty="0"/>
              <a:t>벤치마크를 사용하여 성능 검증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1D1C1D"/>
                </a:solidFill>
                <a:effectLst/>
              </a:rPr>
              <a:t>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rw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randread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--bs=4K --size=1G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numjobs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time_based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--runtime=180 --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fsync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</a:t>
            </a:r>
          </a:p>
          <a:p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tmpfs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	</a:t>
            </a:r>
            <a:r>
              <a:rPr lang="en-US" altLang="ko-KR" dirty="0">
                <a:solidFill>
                  <a:srgbClr val="1D1C1D"/>
                </a:solidFill>
              </a:rPr>
              <a:t>1537k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br>
              <a:rPr lang="en-US" altLang="ko-KR" dirty="0">
                <a:solidFill>
                  <a:srgbClr val="1D1C1D"/>
                </a:solidFill>
              </a:rPr>
            </a:br>
            <a:r>
              <a:rPr lang="en-US" altLang="ko-KR" dirty="0" err="1">
                <a:solidFill>
                  <a:srgbClr val="1D1C1D"/>
                </a:solidFill>
              </a:rPr>
              <a:t>ssd</a:t>
            </a:r>
            <a:r>
              <a:rPr lang="en-US" altLang="ko-KR" dirty="0">
                <a:solidFill>
                  <a:srgbClr val="1D1C1D"/>
                </a:solidFill>
              </a:rPr>
              <a:t>	</a:t>
            </a:r>
            <a:r>
              <a:rPr lang="ko-KR" altLang="en-US" dirty="0">
                <a:solidFill>
                  <a:srgbClr val="1D1C1D"/>
                </a:solidFill>
              </a:rPr>
              <a:t> </a:t>
            </a:r>
            <a:r>
              <a:rPr lang="en-US" altLang="ko-KR">
                <a:solidFill>
                  <a:srgbClr val="1D1C1D"/>
                </a:solidFill>
              </a:rPr>
              <a:t>	15.1k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	</a:t>
            </a:r>
            <a:r>
              <a:rPr lang="ko-KR" altLang="en-US" b="0" i="0" dirty="0">
                <a:solidFill>
                  <a:srgbClr val="1D1C1D"/>
                </a:solidFill>
                <a:effectLst/>
              </a:rPr>
              <a:t> </a:t>
            </a:r>
            <a:endParaRPr lang="en-US" altLang="ko-KR" b="0" i="0" dirty="0">
              <a:solidFill>
                <a:srgbClr val="1D1C1D"/>
              </a:solidFill>
              <a:effectLst/>
            </a:endParaRPr>
          </a:p>
          <a:p>
            <a:pPr lvl="1"/>
            <a:endParaRPr lang="en-US" altLang="ko-KR" b="0" i="0" dirty="0">
              <a:solidFill>
                <a:srgbClr val="1D1C1D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C087A-AD48-4DEE-BF1C-300CBC226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73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BABC4-F6FF-469A-A6E5-509CFB0C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7FC48-85B3-4F51-8401-D78A4C30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를 통해 파일 </a:t>
            </a:r>
            <a:r>
              <a:rPr lang="en-US" altLang="ko-KR" dirty="0"/>
              <a:t>read</a:t>
            </a:r>
            <a:r>
              <a:rPr lang="ko-KR" altLang="en-US" dirty="0"/>
              <a:t> 성능 실험</a:t>
            </a:r>
            <a:endParaRPr lang="en-US" altLang="ko-KR" dirty="0"/>
          </a:p>
          <a:p>
            <a:pPr lvl="1"/>
            <a:r>
              <a:rPr lang="en-US" altLang="ko-KR" dirty="0"/>
              <a:t>1.4GB </a:t>
            </a:r>
            <a:r>
              <a:rPr lang="en-US" altLang="ko-KR" dirty="0" err="1"/>
              <a:t>emnist</a:t>
            </a:r>
            <a:r>
              <a:rPr lang="en-US" altLang="ko-KR" dirty="0"/>
              <a:t> </a:t>
            </a:r>
            <a:r>
              <a:rPr lang="ko-KR" altLang="en-US" dirty="0"/>
              <a:t>데이터 파일을 </a:t>
            </a:r>
            <a:r>
              <a:rPr lang="en-US" altLang="ko-KR" dirty="0"/>
              <a:t>4KB</a:t>
            </a:r>
            <a:r>
              <a:rPr lang="ko-KR" altLang="en-US" dirty="0"/>
              <a:t> 랜덤 읽기로 실험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0.18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en-US" altLang="ko-KR" dirty="0"/>
              <a:t>FIO</a:t>
            </a:r>
            <a:r>
              <a:rPr lang="ko-KR" altLang="en-US" dirty="0"/>
              <a:t> 결과와 다르게 큰 차이 없음</a:t>
            </a:r>
            <a:endParaRPr lang="en-US" altLang="ko-KR" dirty="0"/>
          </a:p>
          <a:p>
            <a:r>
              <a:rPr lang="ko-KR" altLang="en-US" dirty="0"/>
              <a:t>캐시 삭제 후 다시 실험 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3.2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19</a:t>
            </a:r>
            <a:r>
              <a:rPr lang="ko-KR" altLang="en-US" dirty="0"/>
              <a:t>배 정도 차이나는 결과를 보임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5659F-84D6-4D76-BB11-801E7D23F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71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C5F0F-AA06-415C-B423-70CEB977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D8740-E373-4463-8AC1-548F64A1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이전까지 구현된 방식은 모든 데이터를 파일에 쓰는 방법</a:t>
            </a:r>
            <a:endParaRPr lang="en-US" altLang="ko-KR" dirty="0"/>
          </a:p>
          <a:p>
            <a:r>
              <a:rPr lang="ko-KR" altLang="en-US" dirty="0"/>
              <a:t>새로운 방식 도입</a:t>
            </a:r>
            <a:endParaRPr lang="en-US" altLang="ko-KR" dirty="0"/>
          </a:p>
          <a:p>
            <a:pPr lvl="1"/>
            <a:r>
              <a:rPr lang="ko-KR" altLang="en-US" dirty="0"/>
              <a:t>메모리에 저장할 수 있는 한계까지 </a:t>
            </a:r>
            <a:r>
              <a:rPr lang="en-US" altLang="ko-KR" dirty="0"/>
              <a:t>(</a:t>
            </a:r>
            <a:r>
              <a:rPr lang="ko-KR" altLang="en-US" dirty="0"/>
              <a:t>샘플 </a:t>
            </a:r>
            <a:r>
              <a:rPr lang="en-US" altLang="ko-KR" dirty="0"/>
              <a:t>2000 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메모리에 저장</a:t>
            </a:r>
            <a:endParaRPr lang="en-US" altLang="ko-KR" dirty="0"/>
          </a:p>
          <a:p>
            <a:pPr lvl="1"/>
            <a:r>
              <a:rPr lang="ko-KR" altLang="en-US" dirty="0"/>
              <a:t>나머지를 파일에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7DEBB-053F-4292-A05B-44F0A72FC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2738FA-669F-496C-B2C5-F79B31C61186}"/>
              </a:ext>
            </a:extLst>
          </p:cNvPr>
          <p:cNvSpPr/>
          <p:nvPr/>
        </p:nvSpPr>
        <p:spPr>
          <a:xfrm>
            <a:off x="3480318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7B74CA-F204-4868-B792-31B3804C073C}"/>
              </a:ext>
            </a:extLst>
          </p:cNvPr>
          <p:cNvSpPr/>
          <p:nvPr/>
        </p:nvSpPr>
        <p:spPr>
          <a:xfrm>
            <a:off x="1324946" y="4562669"/>
            <a:ext cx="1558212" cy="1156996"/>
          </a:xfrm>
          <a:prstGeom prst="roundRect">
            <a:avLst>
              <a:gd name="adj" fmla="val 2473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D5FBD6-A236-4F05-9509-8EDAF97311B0}"/>
              </a:ext>
            </a:extLst>
          </p:cNvPr>
          <p:cNvSpPr/>
          <p:nvPr/>
        </p:nvSpPr>
        <p:spPr>
          <a:xfrm>
            <a:off x="1324946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EBFED-CB97-463A-B442-3D181C0C9B66}"/>
              </a:ext>
            </a:extLst>
          </p:cNvPr>
          <p:cNvSpPr txBox="1"/>
          <p:nvPr/>
        </p:nvSpPr>
        <p:spPr>
          <a:xfrm>
            <a:off x="1324946" y="3731160"/>
            <a:ext cx="26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less than 2000 samples </a:t>
            </a:r>
            <a:endParaRPr lang="ko-KR" altLang="en-US" i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679D81-92D3-406C-A787-223272B41D3A}"/>
              </a:ext>
            </a:extLst>
          </p:cNvPr>
          <p:cNvSpPr/>
          <p:nvPr/>
        </p:nvSpPr>
        <p:spPr>
          <a:xfrm>
            <a:off x="8883520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420579-6D96-4DB5-B2DB-AE446E4312B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>
              <a:gd name="adj" fmla="val 1614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93B58C-A6E5-4408-851F-199ACC644E8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795ED-3DCA-47A6-B933-AD5A9D6EDCB1}"/>
              </a:ext>
            </a:extLst>
          </p:cNvPr>
          <p:cNvSpPr txBox="1"/>
          <p:nvPr/>
        </p:nvSpPr>
        <p:spPr>
          <a:xfrm>
            <a:off x="6560197" y="3731160"/>
            <a:ext cx="289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more than 2000 samples </a:t>
            </a:r>
            <a:endParaRPr lang="ko-KR" altLang="en-US" i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5FF3D3A-DFB8-4A9F-9EEF-F833DC9DDC44}"/>
              </a:ext>
            </a:extLst>
          </p:cNvPr>
          <p:cNvSpPr/>
          <p:nvPr/>
        </p:nvSpPr>
        <p:spPr>
          <a:xfrm>
            <a:off x="5374433" y="4851918"/>
            <a:ext cx="942391" cy="307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A53FA-43E1-4A37-9671-6C69CBF04AB2}"/>
              </a:ext>
            </a:extLst>
          </p:cNvPr>
          <p:cNvSpPr txBox="1"/>
          <p:nvPr/>
        </p:nvSpPr>
        <p:spPr>
          <a:xfrm>
            <a:off x="5206480" y="4500162"/>
            <a:ext cx="23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sample</a:t>
            </a:r>
            <a:endParaRPr lang="ko-KR" altLang="en-US" i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6F8DDA-1B81-4D1D-BDF3-0CC5EC89AD36}"/>
              </a:ext>
            </a:extLst>
          </p:cNvPr>
          <p:cNvSpPr/>
          <p:nvPr/>
        </p:nvSpPr>
        <p:spPr>
          <a:xfrm>
            <a:off x="8883520" y="5159829"/>
            <a:ext cx="1558212" cy="559836"/>
          </a:xfrm>
          <a:prstGeom prst="roundRect">
            <a:avLst>
              <a:gd name="adj" fmla="val 50000"/>
            </a:avLst>
          </a:prstGeom>
          <a:solidFill>
            <a:srgbClr val="ED833B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2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2226E-D83A-49C6-8B64-EC77B9DD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3015-807A-401A-B916-5E3C6E8A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 개선 후 성능 실험 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</a:t>
            </a:r>
            <a:endParaRPr lang="en-US" altLang="ko-KR" dirty="0"/>
          </a:p>
          <a:p>
            <a:pPr lvl="1"/>
            <a:r>
              <a:rPr lang="ko-KR" altLang="en-US" dirty="0"/>
              <a:t>샘플 추가시간 및 학습시간 실험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16</a:t>
            </a:r>
            <a:r>
              <a:rPr lang="ko-KR" altLang="en-US" dirty="0"/>
              <a:t>분 </a:t>
            </a:r>
            <a:r>
              <a:rPr lang="en-US" altLang="ko-KR" dirty="0"/>
              <a:t>10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학습 시간 측정 불가능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4809D-0F11-4858-B35E-AD0520DCB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67B436-6783-4318-9F85-62B8ECEB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3" y="4484038"/>
            <a:ext cx="11508954" cy="15891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56BA58-03D4-4E08-991D-C43D2DFFDDC2}"/>
              </a:ext>
            </a:extLst>
          </p:cNvPr>
          <p:cNvSpPr/>
          <p:nvPr/>
        </p:nvSpPr>
        <p:spPr>
          <a:xfrm>
            <a:off x="341523" y="4484037"/>
            <a:ext cx="2655065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620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5E21A-BD4E-4DB8-9140-6B8D89D7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</a:t>
            </a:r>
            <a:r>
              <a:rPr lang="en-US" altLang="ko-KR" dirty="0" err="1"/>
              <a:t>Applcation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249C4-7EDC-414B-8F98-7DD752725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불가능 이유 분석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장의 샘플을 올리면 계속하여 </a:t>
            </a:r>
            <a:r>
              <a:rPr lang="en-US" altLang="ko-KR" dirty="0"/>
              <a:t>GC</a:t>
            </a:r>
            <a:r>
              <a:rPr lang="ko-KR" altLang="en-US" dirty="0"/>
              <a:t>가 발생</a:t>
            </a:r>
            <a:endParaRPr lang="en-US" altLang="ko-KR" dirty="0"/>
          </a:p>
          <a:p>
            <a:pPr lvl="1"/>
            <a:r>
              <a:rPr lang="ko-KR" altLang="en-US" dirty="0"/>
              <a:t>파일을 읽을 메모리가 부족해서 학습이 진행되지 않는 것으로 추정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FF8CE-95FA-48D8-B7E5-754694EC8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EFB02-07EB-4960-BBAD-677E22425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8"/>
          <a:stretch/>
        </p:blipFill>
        <p:spPr>
          <a:xfrm>
            <a:off x="326926" y="2511846"/>
            <a:ext cx="7307764" cy="37575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A8B907-3822-46BF-AB71-A25C0F2E334D}"/>
              </a:ext>
            </a:extLst>
          </p:cNvPr>
          <p:cNvSpPr/>
          <p:nvPr/>
        </p:nvSpPr>
        <p:spPr>
          <a:xfrm>
            <a:off x="341523" y="5930912"/>
            <a:ext cx="7307764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09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0E5A-FF62-4207-8D63-719A4323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F588F-8726-4F08-9618-D336CA4AE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7"/>
            <a:ext cx="11757660" cy="5538569"/>
          </a:xfrm>
        </p:spPr>
        <p:txBody>
          <a:bodyPr>
            <a:normAutofit/>
          </a:bodyPr>
          <a:lstStyle/>
          <a:p>
            <a:r>
              <a:rPr lang="ko-KR" altLang="en-US" dirty="0"/>
              <a:t>소스코드 개선</a:t>
            </a:r>
            <a:endParaRPr lang="en-US" altLang="ko-KR" dirty="0"/>
          </a:p>
          <a:p>
            <a:pPr lvl="1"/>
            <a:r>
              <a:rPr lang="ko-KR" altLang="en-US" dirty="0"/>
              <a:t>메모리의 부담을 덜기 위해 메모리에 저장하는 샘플 수 줄임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 저장 </a:t>
            </a:r>
            <a:r>
              <a:rPr lang="en-US" altLang="ko-KR" dirty="0"/>
              <a:t>-&gt; 1500, 1600, 1700, 1800 </a:t>
            </a:r>
            <a:r>
              <a:rPr lang="ko-KR" altLang="en-US" dirty="0"/>
              <a:t>장 저장으로 실험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 후 학습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1500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45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1600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34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29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26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1800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6</a:t>
            </a:r>
            <a:r>
              <a:rPr lang="ko-KR" altLang="en-US" dirty="0"/>
              <a:t>분 </a:t>
            </a:r>
            <a:r>
              <a:rPr lang="en-US" altLang="ko-KR" dirty="0"/>
              <a:t>26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54</a:t>
            </a:r>
            <a:r>
              <a:rPr lang="ko-KR" altLang="en-US" dirty="0"/>
              <a:t>초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94C548-D62D-4014-8770-1EC365E2F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13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D654D8-6A3A-4301-8CAC-92CA4C450C6C}"/>
              </a:ext>
            </a:extLst>
          </p:cNvPr>
          <p:cNvSpPr/>
          <p:nvPr/>
        </p:nvSpPr>
        <p:spPr>
          <a:xfrm>
            <a:off x="2712012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27CB2A-AC74-41AC-90D1-A5184B1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Read Size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F32242-AA51-4323-8803-D26B246CD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파일에서 데이터를 읽는 크기 변경</a:t>
            </a:r>
            <a:endParaRPr lang="en-US" altLang="ko-KR" dirty="0"/>
          </a:p>
          <a:p>
            <a:pPr lvl="1"/>
            <a:r>
              <a:rPr lang="ko-KR" altLang="en-US" dirty="0"/>
              <a:t>기존의 경우 한 번의 </a:t>
            </a:r>
            <a:r>
              <a:rPr lang="en-US" altLang="ko-KR" i="1" dirty="0"/>
              <a:t>read</a:t>
            </a:r>
            <a:r>
              <a:rPr lang="ko-KR" altLang="en-US" dirty="0"/>
              <a:t>에 하나의 샘플을 읽음 </a:t>
            </a:r>
            <a:endParaRPr lang="en-US" altLang="ko-KR" dirty="0"/>
          </a:p>
          <a:p>
            <a:pPr lvl="1"/>
            <a:r>
              <a:rPr lang="ko-KR" altLang="en-US" dirty="0"/>
              <a:t>한 번의</a:t>
            </a:r>
            <a:r>
              <a:rPr lang="ko-KR" altLang="en-US" i="1" dirty="0"/>
              <a:t> </a:t>
            </a:r>
            <a:r>
              <a:rPr lang="en-US" altLang="ko-KR" i="1" dirty="0"/>
              <a:t>read</a:t>
            </a:r>
            <a:r>
              <a:rPr lang="ko-KR" altLang="en-US" dirty="0"/>
              <a:t> 에서 배치 크기로 샘플을 읽기로 변경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F8210-DD91-42BC-AD1C-5DB420D2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9E0C63-72B0-45F4-A82B-13F19255D7B8}"/>
              </a:ext>
            </a:extLst>
          </p:cNvPr>
          <p:cNvSpPr txBox="1"/>
          <p:nvPr/>
        </p:nvSpPr>
        <p:spPr>
          <a:xfrm>
            <a:off x="466077" y="3763696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ECAB131-FA27-4670-B929-7BAAD112A6A2}"/>
              </a:ext>
            </a:extLst>
          </p:cNvPr>
          <p:cNvCxnSpPr>
            <a:cxnSpLocks/>
            <a:stCxn id="379" idx="1"/>
          </p:cNvCxnSpPr>
          <p:nvPr/>
        </p:nvCxnSpPr>
        <p:spPr>
          <a:xfrm flipH="1">
            <a:off x="1907815" y="3373803"/>
            <a:ext cx="892388" cy="59635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95FE03C-3680-4D32-818D-17BFED900EF1}"/>
              </a:ext>
            </a:extLst>
          </p:cNvPr>
          <p:cNvSpPr/>
          <p:nvPr/>
        </p:nvSpPr>
        <p:spPr>
          <a:xfrm>
            <a:off x="9355635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05ED61-1E34-42D1-80A6-08A6F7410E93}"/>
              </a:ext>
            </a:extLst>
          </p:cNvPr>
          <p:cNvSpPr txBox="1"/>
          <p:nvPr/>
        </p:nvSpPr>
        <p:spPr>
          <a:xfrm>
            <a:off x="6772763" y="3716350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9C62348-2022-4861-81B9-D6BDB41DE318}"/>
              </a:ext>
            </a:extLst>
          </p:cNvPr>
          <p:cNvSpPr/>
          <p:nvPr/>
        </p:nvSpPr>
        <p:spPr>
          <a:xfrm>
            <a:off x="9385231" y="3270250"/>
            <a:ext cx="2394914" cy="895415"/>
          </a:xfrm>
          <a:prstGeom prst="roundRect">
            <a:avLst>
              <a:gd name="adj" fmla="val 5813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6F678C-761E-4A09-81D2-28E4627A8F18}"/>
              </a:ext>
            </a:extLst>
          </p:cNvPr>
          <p:cNvSpPr txBox="1"/>
          <p:nvPr/>
        </p:nvSpPr>
        <p:spPr>
          <a:xfrm>
            <a:off x="9303576" y="294269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2"/>
                </a:solidFill>
              </a:rPr>
              <a:t>batch size</a:t>
            </a:r>
            <a:endParaRPr lang="ko-KR" altLang="en-US" i="1" dirty="0">
              <a:solidFill>
                <a:schemeClr val="accent2"/>
              </a:solidFill>
            </a:endParaRPr>
          </a:p>
        </p:txBody>
      </p: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C8AC7E88-D486-4408-9813-9BC411A3E0D4}"/>
              </a:ext>
            </a:extLst>
          </p:cNvPr>
          <p:cNvGrpSpPr/>
          <p:nvPr/>
        </p:nvGrpSpPr>
        <p:grpSpPr>
          <a:xfrm>
            <a:off x="2800203" y="3321042"/>
            <a:ext cx="2279867" cy="105521"/>
            <a:chOff x="3005707" y="6329913"/>
            <a:chExt cx="2279867" cy="105521"/>
          </a:xfrm>
        </p:grpSpPr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9BCD1EFF-2EDA-447C-85D6-A114E8B3A00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BD7560A0-0CF0-4252-BC2B-CBF02241ACF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F7999561-D189-4E3A-98DC-0F22AD2EDD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7F1DCC10-64DE-49D5-BDEF-06FFCFF584E0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AD7ADBC0-AF4B-45CD-8634-2CE613A76F8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7A7E9BF0-25AD-44E7-B63D-B7A883285D1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2C2746CC-CCFC-4C87-8263-CC2757640D0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560A69C1-062C-4808-817A-74F0DE4C4C9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F9605B48-8D10-404C-BC13-7CA33229864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33847FCE-C746-4611-818A-86C3E25225D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6D3B65A-00EF-4C27-AB8B-4FE3069DB2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A4E515E-81EB-4CFA-95F5-9AD6645D103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42323EA7-EA27-45F4-9BC9-85F11EDDF96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C91A3193-FC57-4DA7-8E67-715E031B693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9D3FF60F-DB29-4389-9666-E328144B644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A535DAB6-4C06-49F4-BC2D-B05E5253D81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CADF74B0-3773-47D9-A194-8D0B7000015F}"/>
              </a:ext>
            </a:extLst>
          </p:cNvPr>
          <p:cNvGrpSpPr/>
          <p:nvPr/>
        </p:nvGrpSpPr>
        <p:grpSpPr>
          <a:xfrm>
            <a:off x="2800203" y="3494648"/>
            <a:ext cx="2279867" cy="105521"/>
            <a:chOff x="3005707" y="6329913"/>
            <a:chExt cx="2279867" cy="105521"/>
          </a:xfrm>
        </p:grpSpPr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A85B897C-AC9E-40E6-A457-C460EF805E1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0C27F8F9-25D2-4E59-B193-FBEDA2ACBE3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A9A9F6CE-A2A2-451F-A880-B7F2786110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C70885E1-51AF-4E06-8880-0BA93352909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B12900C9-014D-451E-81EB-643D477484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CBD38280-613C-4A1E-A696-D2A0188E42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60D17AC1-0BE8-45A2-932E-A90DE1D342E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89BBB5D4-03DF-4F72-91B5-E5958A3333D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803D980C-728A-40C7-85BB-6410BF58B5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FD210BF5-5515-49CF-B44C-7E15DD59E20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D1F94087-9093-44C8-8890-DCDC6084AFB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C802500-09D6-479C-816E-571E92C7111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C04D7900-86F3-4355-869B-E25FE6907BF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6E7B04C3-321D-4776-B3BC-8ED65A25B71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F713DBE2-EDDE-42F8-98AE-DAA5DD8C3F1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CF741216-3B48-4228-976C-FA2DE462C40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5" name="그룹 534">
            <a:extLst>
              <a:ext uri="{FF2B5EF4-FFF2-40B4-BE49-F238E27FC236}">
                <a16:creationId xmlns:a16="http://schemas.microsoft.com/office/drawing/2014/main" id="{53042DD5-143A-4987-B86D-B8B46B13E7F5}"/>
              </a:ext>
            </a:extLst>
          </p:cNvPr>
          <p:cNvGrpSpPr/>
          <p:nvPr/>
        </p:nvGrpSpPr>
        <p:grpSpPr>
          <a:xfrm>
            <a:off x="2800203" y="3841860"/>
            <a:ext cx="2279867" cy="105521"/>
            <a:chOff x="3005707" y="6329913"/>
            <a:chExt cx="2279867" cy="105521"/>
          </a:xfrm>
        </p:grpSpPr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0ADBFF79-B410-49C1-A229-2B092B1BC4F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65B4A4E2-DDC4-44D1-B7FC-1FB379EB46B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A990E36A-7B79-4ED8-BAA1-2255865FAA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AD8E5D34-2F9A-4F61-9CAC-4AB2EE94BCD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45EDA687-ACC0-4586-B9C6-0447CAF6D91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AB086742-303F-4696-8EFC-58B611EB095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4A102F02-97AB-40B6-8F06-99F8547ABE2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B95568A2-50B3-4A4F-B461-05A33FCD17B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5CA02750-813D-4931-A704-34253B97495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EBFD10-92A8-4388-B849-46E646231F1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FAFC6844-FF3D-4E88-817B-3010E9726BA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E707D51-B1A1-4B2F-BD6E-CAC8BF0FB63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72AB2E18-7E2A-427E-ADC2-9EDB3A27782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8BE1AF5D-B4D5-4778-AAE0-FDF4F58B397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6F460B8D-90EC-4E3A-BF8E-B17E494F3DC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8320D07B-71A3-43EB-8E73-9FF658AA77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F123DFF0-5D2E-45C2-AF45-728B3C699ECC}"/>
              </a:ext>
            </a:extLst>
          </p:cNvPr>
          <p:cNvGrpSpPr/>
          <p:nvPr/>
        </p:nvGrpSpPr>
        <p:grpSpPr>
          <a:xfrm>
            <a:off x="2800203" y="4015466"/>
            <a:ext cx="2279867" cy="105521"/>
            <a:chOff x="3005707" y="6329913"/>
            <a:chExt cx="2279867" cy="105521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27203393-64ED-402F-BA1E-0138CD3E5D0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9AD9ED46-6DEF-48CD-AE8C-59FDD1F2DB1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004CC3EB-5E65-42C2-BED2-B419CC10D3F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3AE8D5E5-852C-4FBB-83FB-05420F8FA6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8744C50-4FAA-4AA5-978A-16FD0B5BA281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21FE5CB8-98E8-4F78-9BF4-C3D7AB24D14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8B39B83C-051A-461D-BF77-9282DAC3052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314DEBC0-8035-462B-B29A-A61E44EE341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111F8E9F-A3BF-4D43-8D0D-D4192B8AD3E0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14DCE47E-B653-424E-9724-C17F6F93E8C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7697628-6158-40FB-BBB0-AA18E13F9F6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37785610-840A-4743-9600-99FCF9C51FC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AC1361CA-4F53-4003-ABBF-E872EA8C7FB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A30FF81F-264A-4EBC-B636-B9D5A70B92C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A9E6E1A3-E2E2-49E6-9AD3-382519FEAA1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401C6A7D-1D6A-4959-A5F2-161B80A52592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6" name="그룹 585">
            <a:extLst>
              <a:ext uri="{FF2B5EF4-FFF2-40B4-BE49-F238E27FC236}">
                <a16:creationId xmlns:a16="http://schemas.microsoft.com/office/drawing/2014/main" id="{0DD7A875-3C50-4D76-BA2D-1EA049FE2739}"/>
              </a:ext>
            </a:extLst>
          </p:cNvPr>
          <p:cNvGrpSpPr/>
          <p:nvPr/>
        </p:nvGrpSpPr>
        <p:grpSpPr>
          <a:xfrm>
            <a:off x="2800203" y="3668254"/>
            <a:ext cx="2279867" cy="105521"/>
            <a:chOff x="3005707" y="6329913"/>
            <a:chExt cx="2279867" cy="105521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5D8AA5B9-0465-439C-B2B8-06454DC4A9A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B5A5B90-77EB-45EB-84CC-D11096E82B7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0F8F56D5-2B42-489F-ADEF-42C9736E5A9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0D063B7D-DEAA-425C-8ADC-AAE26766600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B00F92A2-81EF-4C9E-8CE1-CF8BAF09CA54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222820-E9B9-4708-951E-4E8E39EBB15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49DF3047-590D-4354-904E-2D19DA1FFAA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D684F13E-DC95-4F39-927C-614A3C55891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5F079D13-4E89-4AA7-9362-696B9D68895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21A32339-0F4D-4378-8D8A-F00AA73B458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D4C807F5-5D94-4D58-89E7-5BDD26EEA72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3B38D15-C5FD-450A-9115-9AD17DA4EE4A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15110F44-5C88-4671-A632-E9AB2F97A28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644636E0-9CDB-46A2-8609-1ECA1D4005C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5C498DCF-EA62-4EB5-8BDE-A176A3F35C5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46B6C23E-5D50-4A2A-BB62-15D129812A3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03" name="그룹 602">
            <a:extLst>
              <a:ext uri="{FF2B5EF4-FFF2-40B4-BE49-F238E27FC236}">
                <a16:creationId xmlns:a16="http://schemas.microsoft.com/office/drawing/2014/main" id="{1601E407-636F-4595-BB07-404887FA9B33}"/>
              </a:ext>
            </a:extLst>
          </p:cNvPr>
          <p:cNvGrpSpPr/>
          <p:nvPr/>
        </p:nvGrpSpPr>
        <p:grpSpPr>
          <a:xfrm>
            <a:off x="2800203" y="4189072"/>
            <a:ext cx="2279867" cy="105521"/>
            <a:chOff x="3005707" y="6329913"/>
            <a:chExt cx="2279867" cy="105521"/>
          </a:xfrm>
        </p:grpSpPr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A86F9665-60E4-4FDE-BECC-3F30E5FF41E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B0773076-0BE1-488F-90DB-F5757E8A3B9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C88EEBA8-8A44-4065-BF8F-3ABFBFBEA89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6D2AFDB2-0A19-4B6D-BD2B-606373A29FF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F736372A-33ED-4DD9-8465-0A0BDC9D1E6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FCA3C408-9680-43E5-AEC2-F22AC957DD0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7C420AFB-736A-49FF-9E52-4BC323781CD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56ED0B9B-B7E6-437E-89FD-19771F6CACB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66693EE6-64CC-4AD3-B7E8-CA8A4BCCED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67D9B7DE-791E-4A1F-A15E-C66123AA00D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86B76994-3C77-4F15-8548-5521AA758309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F589FB8B-6FA3-4902-AD8C-6453E5B36395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CE4B5B19-016A-4AEB-9856-6F877F80420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57FAAF1A-B1A6-4FEE-9B50-113806B736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EAAC59A1-A34D-42E4-A832-979687D5C8B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75958E0D-7AEE-4A88-BC28-1AC37F95FE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0" name="그룹 619">
            <a:extLst>
              <a:ext uri="{FF2B5EF4-FFF2-40B4-BE49-F238E27FC236}">
                <a16:creationId xmlns:a16="http://schemas.microsoft.com/office/drawing/2014/main" id="{67831735-400C-49E7-9D52-E39989376078}"/>
              </a:ext>
            </a:extLst>
          </p:cNvPr>
          <p:cNvGrpSpPr/>
          <p:nvPr/>
        </p:nvGrpSpPr>
        <p:grpSpPr>
          <a:xfrm>
            <a:off x="2800203" y="4362678"/>
            <a:ext cx="2279867" cy="105521"/>
            <a:chOff x="3005707" y="6329913"/>
            <a:chExt cx="2279867" cy="105521"/>
          </a:xfrm>
        </p:grpSpPr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DDD4D56-86F6-4777-8D43-D821FC5BB0A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3753AB4B-8851-4648-8964-A3CC36C3F9A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AE2CCB11-9942-4EEE-8835-EFD6A1C6F94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30219296-0EC6-43FA-B854-C7854A09C41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CB4050A0-DB6B-4C26-9683-817D438DC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84D28990-62BA-4AA4-8FA4-ACBCA88B0C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B977B01F-53C6-429F-8116-ADAD08B143E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AD03C88E-B6D6-4AC5-86D8-F77BC92F75A9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C66E6035-833E-4944-895D-737DD09789F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7A70BCA6-C1BD-4586-BE8C-DFAE7D8DE08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4CC772A4-30EC-402A-AB9A-4F6E0616FE9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C8466705-FB01-49E5-B204-E524641D2CE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D0A884A-064B-4C39-9957-F406C92C059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7A152CAC-EA40-4D24-958E-D6D34FA49E4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E96323BC-4333-4A9E-95ED-57B9823DDF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6ACBC5C5-33FB-481A-B863-248CB0B9848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7" name="그룹 636">
            <a:extLst>
              <a:ext uri="{FF2B5EF4-FFF2-40B4-BE49-F238E27FC236}">
                <a16:creationId xmlns:a16="http://schemas.microsoft.com/office/drawing/2014/main" id="{C5A4C360-C949-4893-8AB9-06A5B082FA9C}"/>
              </a:ext>
            </a:extLst>
          </p:cNvPr>
          <p:cNvGrpSpPr/>
          <p:nvPr/>
        </p:nvGrpSpPr>
        <p:grpSpPr>
          <a:xfrm>
            <a:off x="2800203" y="4709890"/>
            <a:ext cx="2279867" cy="105521"/>
            <a:chOff x="3005707" y="6329913"/>
            <a:chExt cx="2279867" cy="105521"/>
          </a:xfrm>
        </p:grpSpPr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B65035BD-F692-48A4-A5B4-3F2C4737DEA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55EEAD41-3094-4D65-AD6D-BA26291317C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FC4CE730-8041-40CE-87DB-1EEDB2A31EC1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8BBD3984-104F-44D8-A6D5-C750B6AE8D71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681387B3-0699-46BF-BA10-E2F242AB645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E9F3712A-77F1-4C44-8748-CED28B4A0FA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5F3940C6-EE27-4DBC-B68A-7BB19DB7F91B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7FEB4524-762E-4621-BF89-6FB4D3CA9A4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DE98A1C6-24C0-4DAA-8768-0241D766511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587568C1-F825-4E8F-ACC5-C3EDA7DA8C7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95CA2BF5-638E-43E1-A024-0FE86CE3943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55D01C9B-0749-4A6C-81F6-7C23D1F168A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0E9C03F6-D3F7-4330-B5E0-1338580ACDB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38F014F3-56DD-42D1-B4D1-3715BA2B25B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33079F8F-BFBE-493D-A1A3-E0B2187F4A1C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D2913939-11FF-479D-8FC6-8D7914DB3FE6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4" name="그룹 653">
            <a:extLst>
              <a:ext uri="{FF2B5EF4-FFF2-40B4-BE49-F238E27FC236}">
                <a16:creationId xmlns:a16="http://schemas.microsoft.com/office/drawing/2014/main" id="{79D26D01-AA2F-4CC0-8212-1CC01C71431D}"/>
              </a:ext>
            </a:extLst>
          </p:cNvPr>
          <p:cNvGrpSpPr/>
          <p:nvPr/>
        </p:nvGrpSpPr>
        <p:grpSpPr>
          <a:xfrm>
            <a:off x="2800203" y="4883496"/>
            <a:ext cx="2279867" cy="105521"/>
            <a:chOff x="3005707" y="6329913"/>
            <a:chExt cx="2279867" cy="105521"/>
          </a:xfrm>
        </p:grpSpPr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6D8ED5F7-C9DD-4EC1-BC47-A8168AC0361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76668E68-C19C-47C1-A1CE-445EC024BAF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12E6C285-5560-4C57-A885-E31F6117AC4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FBED90B0-04A9-4A1F-AB31-FA84A09A1AB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A6F51209-63A4-4DDC-A542-F1C87A10D28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F0052E51-90C0-4BC7-B91E-2ADA0C75789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13E9A5DB-A650-4E1F-833B-3A7FAF878F4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2F4436D1-2CD8-483C-9ED8-C317A792EB6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B04D898F-22D1-4FFA-9675-3BA2F9A646B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9D6284A-98FA-4330-BC47-E3EA985C157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DFE4534C-F280-4918-A2FD-375809BC420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F665A31E-F2B2-43C8-BCC1-804E1A1B4B6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23568D11-1DBF-495F-AF78-25EFD544B4A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FEB92357-4E0B-4321-9104-E013DAD96FF4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43297E8E-E826-47C6-8972-C0111357979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15F49749-2A0C-4EA1-9C65-EA66A760E65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1" name="그룹 670">
            <a:extLst>
              <a:ext uri="{FF2B5EF4-FFF2-40B4-BE49-F238E27FC236}">
                <a16:creationId xmlns:a16="http://schemas.microsoft.com/office/drawing/2014/main" id="{54FD379C-CA5E-43E0-8987-5C7E89328FE0}"/>
              </a:ext>
            </a:extLst>
          </p:cNvPr>
          <p:cNvGrpSpPr/>
          <p:nvPr/>
        </p:nvGrpSpPr>
        <p:grpSpPr>
          <a:xfrm>
            <a:off x="2800203" y="4536284"/>
            <a:ext cx="2279867" cy="105521"/>
            <a:chOff x="3005707" y="6329913"/>
            <a:chExt cx="2279867" cy="105521"/>
          </a:xfrm>
        </p:grpSpPr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3AC83D5C-DD5B-4319-9675-BE25E9B347E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F9959F7F-CC6F-4E36-8848-9EB25F3CA26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429397B5-3545-479F-8F5F-4FFBCA30D4A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242C2FB0-7CFB-4593-B5C3-5C71A530299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BF7C2BFA-D0AC-438B-9B9E-86939460BCE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9E57EBFD-634D-4E4F-8836-5933A23427C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787F58CF-85E2-4269-835D-677E492D61F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E03F345-7A46-4A2A-AE82-B7D67AA1E9F8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CFED9C8A-D925-4AE2-9DCF-CF859AB84D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3F685AA-F8E6-4C47-82F6-9CA5F2B1300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457A947D-2D3A-4A07-9199-0AA29313769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FEDE84EC-EB3D-4CF3-A58A-5F91A35CEEA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67491543-FAC6-4F6E-8BF1-B2C0F0A028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F392828C-EBD9-4BF1-8B96-1132BD1A4D9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77FFF48-9620-4110-892F-C931A26DA71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BBB6C852-BF7C-4AAD-9D99-27B9627A8CE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8" name="그룹 687">
            <a:extLst>
              <a:ext uri="{FF2B5EF4-FFF2-40B4-BE49-F238E27FC236}">
                <a16:creationId xmlns:a16="http://schemas.microsoft.com/office/drawing/2014/main" id="{AAD1D1F1-5F28-4E02-BC86-CD3C4991B2C9}"/>
              </a:ext>
            </a:extLst>
          </p:cNvPr>
          <p:cNvGrpSpPr/>
          <p:nvPr/>
        </p:nvGrpSpPr>
        <p:grpSpPr>
          <a:xfrm>
            <a:off x="2800203" y="5057102"/>
            <a:ext cx="2279867" cy="105521"/>
            <a:chOff x="3005707" y="6329913"/>
            <a:chExt cx="2279867" cy="105521"/>
          </a:xfrm>
        </p:grpSpPr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C7A504DD-F0F3-4C5B-B7DD-E4E9AF4CA02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CA818266-0ACB-4F76-B6AC-45F6B7931DC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직사각형 690">
              <a:extLst>
                <a:ext uri="{FF2B5EF4-FFF2-40B4-BE49-F238E27FC236}">
                  <a16:creationId xmlns:a16="http://schemas.microsoft.com/office/drawing/2014/main" id="{E0E11440-F729-4FAC-9CF7-53EB15B282A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0A6F1720-843A-483E-9331-0AEFE06BAF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AB5A8D75-3A86-42CD-9243-D9ECEA57D209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75D6934E-3E90-4EF1-8288-60D269055C6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1A1BDC2B-691B-45E7-A597-305B2B08BF6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7907F67-478F-44A1-8D55-B68C502B4C8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04D6E97-6B3A-4B52-9295-7E5204EE06D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9EFB30F6-15ED-4B45-90D4-E891AFEC36D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976E8087-2EDC-44C3-8026-7ACE3A9089B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5E244669-7495-4E63-9CA2-DA49A1E6C3C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1E0DD0B6-1D8F-4E42-BA32-3183BBF1C06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D31A903-62F2-4702-A7AB-DBA6E6A8B6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6A52AC8F-1497-49AF-9DF2-D9FF2D9E20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AD688BFC-811C-40AC-B302-F8ABCB2F85A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5" name="그룹 704">
            <a:extLst>
              <a:ext uri="{FF2B5EF4-FFF2-40B4-BE49-F238E27FC236}">
                <a16:creationId xmlns:a16="http://schemas.microsoft.com/office/drawing/2014/main" id="{4A195744-D3C8-46F9-B609-866E78020EAC}"/>
              </a:ext>
            </a:extLst>
          </p:cNvPr>
          <p:cNvGrpSpPr/>
          <p:nvPr/>
        </p:nvGrpSpPr>
        <p:grpSpPr>
          <a:xfrm>
            <a:off x="2800203" y="5230708"/>
            <a:ext cx="2279867" cy="105521"/>
            <a:chOff x="3005707" y="6329913"/>
            <a:chExt cx="2279867" cy="105521"/>
          </a:xfrm>
        </p:grpSpPr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A8D10F83-7F5C-4DE8-8833-CA7B3CFC2D6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1D805CD0-5A93-431E-8A2E-9EC64FAF6F8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9FE6FB38-9875-4A2B-B1E7-2545A55446F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F91EA2F0-39C4-4015-8D14-9B0FC4C8D7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7016B87D-B3BC-44A3-8D4D-0B9115D8103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A5131497-A513-4992-BE42-394250E154E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3587E365-EA24-40C0-A9BD-67DB4E75E4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B3A3F1FC-7A38-4A02-9098-60EF3119D22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7E615BAA-D3C5-46E6-8F76-708FFC564DF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439673F3-CE2F-4373-8441-12598014365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5CECF9B4-4CF3-45D3-ADD0-450F2D05D3D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8E0DD259-A298-4E00-AB42-4D19B33B231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DC15EBED-CFBB-45F8-BB92-F779BE3FCD2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EEF60BB1-1546-4D88-9B8D-2BB31891497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D33FEE1-5C6C-4158-97E6-B01952D6D87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DE65AED8-E963-43F7-90DE-0613672BBD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2" name="그룹 721">
            <a:extLst>
              <a:ext uri="{FF2B5EF4-FFF2-40B4-BE49-F238E27FC236}">
                <a16:creationId xmlns:a16="http://schemas.microsoft.com/office/drawing/2014/main" id="{9D3C0D27-19AF-47B7-8C2B-52E005D9EA45}"/>
              </a:ext>
            </a:extLst>
          </p:cNvPr>
          <p:cNvGrpSpPr/>
          <p:nvPr/>
        </p:nvGrpSpPr>
        <p:grpSpPr>
          <a:xfrm>
            <a:off x="2800203" y="5577920"/>
            <a:ext cx="2279867" cy="105521"/>
            <a:chOff x="3005707" y="6329913"/>
            <a:chExt cx="2279867" cy="105521"/>
          </a:xfrm>
        </p:grpSpPr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42458CB4-DEFE-4EF7-8C29-A80D7AA765C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A0AB135D-EE41-484E-87E0-A9B88C3D610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770B1494-F961-401E-84E5-D665D997FFAE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EFE90AD8-E699-413A-917B-14A533062B6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50483027-B2AD-497A-BF44-19FD99F60CF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70542145-4261-466D-8FEB-7A425727ABE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39EE47B7-E8FD-4E7E-959E-41B3BB891AC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B99A90B0-720F-46FD-A673-B55A5595BDF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3D297B5D-5F09-4151-AF3C-676EF71940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3AF10819-8F42-4D42-A79D-31EEC3941A95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CA2468FA-A8A6-403C-9BAA-4238E42597F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186D1179-4148-4C78-8CFD-50C63341F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22179462-7379-4884-B067-AB08C74A36D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CFEE59A3-A370-466E-BA03-1A63FEED25A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ED1CCA88-42AA-4541-B431-3E84CD96BD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47FB64F1-975C-4DE7-A564-96BF09C84E4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9" name="그룹 738">
            <a:extLst>
              <a:ext uri="{FF2B5EF4-FFF2-40B4-BE49-F238E27FC236}">
                <a16:creationId xmlns:a16="http://schemas.microsoft.com/office/drawing/2014/main" id="{101D4D59-0970-49F5-9DC8-345048759B9D}"/>
              </a:ext>
            </a:extLst>
          </p:cNvPr>
          <p:cNvGrpSpPr/>
          <p:nvPr/>
        </p:nvGrpSpPr>
        <p:grpSpPr>
          <a:xfrm>
            <a:off x="2800203" y="5925133"/>
            <a:ext cx="2279867" cy="105521"/>
            <a:chOff x="3005707" y="6329913"/>
            <a:chExt cx="2279867" cy="105521"/>
          </a:xfrm>
        </p:grpSpPr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A03A65B3-BC24-47F8-9F98-2DFB61E028E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87564DF0-A8A3-4E75-9A5A-E8F6DD30E8E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D9483E9D-3C39-4068-9138-6B63ECE363DA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EDD29568-5701-4389-A6FD-EAE7D6409CE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DAFCBAFA-CAE9-4A4E-9402-8E4C3FF3C00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151A4935-65B3-411D-827C-5BA6A56EC76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7FB05CD4-7983-4B6D-86F7-E707017628F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975750C7-4996-4868-AC9A-2DB0A8F99AD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C292CC2-5E0A-4DFA-98B5-DB96D9DD05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4A7749F5-5BF1-4FAA-8DE9-720C5218F7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261D10D7-75C6-43C4-8E0B-515290FBF4F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A2676EEB-2D2C-49DF-A0D5-0A8434737F1F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12E27A6D-8FE4-4921-8C14-5FFA9956829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C503064F-03F6-4430-9525-C145B7CA9B2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C7102F2B-8682-4186-AB85-A40498B09C3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4D0FF984-0E60-43D9-9523-29F609C1293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6" name="그룹 755">
            <a:extLst>
              <a:ext uri="{FF2B5EF4-FFF2-40B4-BE49-F238E27FC236}">
                <a16:creationId xmlns:a16="http://schemas.microsoft.com/office/drawing/2014/main" id="{947D1198-B46D-4B96-BE2C-C818D226D29A}"/>
              </a:ext>
            </a:extLst>
          </p:cNvPr>
          <p:cNvGrpSpPr/>
          <p:nvPr/>
        </p:nvGrpSpPr>
        <p:grpSpPr>
          <a:xfrm>
            <a:off x="2800203" y="5404314"/>
            <a:ext cx="2279867" cy="105521"/>
            <a:chOff x="3005707" y="6329913"/>
            <a:chExt cx="2279867" cy="105521"/>
          </a:xfrm>
        </p:grpSpPr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7C8D1E3F-6771-4E5D-9BA6-61D854B82BD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B11B4DEA-347F-4F4A-8C35-0C3A522CFBE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0101B5A1-C9F0-4941-A7C6-E920BB2DB36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A7E68EFC-2F3C-4B67-BF94-A1C5420C80D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1783063D-135B-40C8-8349-626CA63481F8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2" name="직사각형 761">
              <a:extLst>
                <a:ext uri="{FF2B5EF4-FFF2-40B4-BE49-F238E27FC236}">
                  <a16:creationId xmlns:a16="http://schemas.microsoft.com/office/drawing/2014/main" id="{B6D035B2-21E4-4757-9987-D56380D6865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2E615C85-5C2D-4EFB-81A8-BA122568B5A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92F14C5A-F442-47D7-B115-5E65C75BC5D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직사각형 764">
              <a:extLst>
                <a:ext uri="{FF2B5EF4-FFF2-40B4-BE49-F238E27FC236}">
                  <a16:creationId xmlns:a16="http://schemas.microsoft.com/office/drawing/2014/main" id="{1021AAC0-E19D-41FA-BAA2-B0D5F0F3845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2883029E-C8BE-4A2C-AD04-82BEBE5AEC7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9120B57-3D6E-45EA-8E91-BA1539D084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89DDC441-4B1E-40D7-BDB4-9D0A99EAAC9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9" name="직사각형 768">
              <a:extLst>
                <a:ext uri="{FF2B5EF4-FFF2-40B4-BE49-F238E27FC236}">
                  <a16:creationId xmlns:a16="http://schemas.microsoft.com/office/drawing/2014/main" id="{50D5451A-0204-4376-9610-6DC3D87F408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64F574C-A0C1-47B5-A8AF-CF405BAD836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1" name="직사각형 770">
              <a:extLst>
                <a:ext uri="{FF2B5EF4-FFF2-40B4-BE49-F238E27FC236}">
                  <a16:creationId xmlns:a16="http://schemas.microsoft.com/office/drawing/2014/main" id="{DCCF0C41-6899-44B4-8E40-3B1881309B2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2376ABE1-709F-4E38-B78A-58F5F9F4BE6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9F7C78E1-427C-4BE7-804E-3EFD6F903721}"/>
              </a:ext>
            </a:extLst>
          </p:cNvPr>
          <p:cNvGrpSpPr/>
          <p:nvPr/>
        </p:nvGrpSpPr>
        <p:grpSpPr>
          <a:xfrm>
            <a:off x="2800203" y="5751526"/>
            <a:ext cx="2279867" cy="105521"/>
            <a:chOff x="3005707" y="6329913"/>
            <a:chExt cx="2279867" cy="105521"/>
          </a:xfrm>
        </p:grpSpPr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6E877A03-A0EE-4BF6-AE99-8D6E8447EB0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1EC8A39-C132-4FEA-B0A7-7F559E8DC26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DA1CD3BB-3485-4A6B-8CE8-AC3701B240F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34E18472-D0D8-41D8-ABCD-91A93085DC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5DF8EB04-135F-4DDD-836B-65C042D835B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D031F52E-FF36-4D27-8D5F-FC0C53D91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390258A7-5444-4823-B861-FB887B5F917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451263CC-674F-4F84-A195-E81692CD91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49A40035-328E-4CC9-8C96-18D4BB47F0BF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3" name="직사각형 782">
              <a:extLst>
                <a:ext uri="{FF2B5EF4-FFF2-40B4-BE49-F238E27FC236}">
                  <a16:creationId xmlns:a16="http://schemas.microsoft.com/office/drawing/2014/main" id="{E24F0281-D9EF-4885-B337-6A6AEF2EB03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8D94D255-0FFF-45E0-85E9-1C4ECB87A60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92DDECB1-28EC-4039-9504-99154D984454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99E304E1-CA6F-4709-BA9C-C5ED31B198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AB2EA9E9-8FA3-4E5B-957D-0A36B7A7C7AE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9DAA96BC-489F-4150-9C00-383A3CDA83D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6C4304AB-AC22-4C4B-B0F9-C8369795351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7" name="그룹 806">
            <a:extLst>
              <a:ext uri="{FF2B5EF4-FFF2-40B4-BE49-F238E27FC236}">
                <a16:creationId xmlns:a16="http://schemas.microsoft.com/office/drawing/2014/main" id="{4DBB643A-F46F-4972-A2C1-BE5E23A8FC86}"/>
              </a:ext>
            </a:extLst>
          </p:cNvPr>
          <p:cNvGrpSpPr/>
          <p:nvPr/>
        </p:nvGrpSpPr>
        <p:grpSpPr>
          <a:xfrm>
            <a:off x="548779" y="4165665"/>
            <a:ext cx="568064" cy="105521"/>
            <a:chOff x="468771" y="4152612"/>
            <a:chExt cx="568064" cy="105521"/>
          </a:xfrm>
        </p:grpSpPr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18E9FE1A-CFCD-4432-A5E5-BB763F64855D}"/>
                </a:ext>
              </a:extLst>
            </p:cNvPr>
            <p:cNvSpPr/>
            <p:nvPr/>
          </p:nvSpPr>
          <p:spPr>
            <a:xfrm>
              <a:off x="468771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2F3FE2B-9809-4872-9FFA-4D9944558834}"/>
                </a:ext>
              </a:extLst>
            </p:cNvPr>
            <p:cNvSpPr/>
            <p:nvPr/>
          </p:nvSpPr>
          <p:spPr>
            <a:xfrm>
              <a:off x="610628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B129410B-B4A0-401B-9FB4-E4F7378E5DB1}"/>
                </a:ext>
              </a:extLst>
            </p:cNvPr>
            <p:cNvSpPr/>
            <p:nvPr/>
          </p:nvSpPr>
          <p:spPr>
            <a:xfrm>
              <a:off x="752485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DE0D0DC2-0078-40E5-B386-285EF1C6168C}"/>
                </a:ext>
              </a:extLst>
            </p:cNvPr>
            <p:cNvSpPr/>
            <p:nvPr/>
          </p:nvSpPr>
          <p:spPr>
            <a:xfrm>
              <a:off x="894342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6" name="그룹 825">
            <a:extLst>
              <a:ext uri="{FF2B5EF4-FFF2-40B4-BE49-F238E27FC236}">
                <a16:creationId xmlns:a16="http://schemas.microsoft.com/office/drawing/2014/main" id="{F2FE5772-D79D-4B81-99EF-7BD4B10CCD40}"/>
              </a:ext>
            </a:extLst>
          </p:cNvPr>
          <p:cNvGrpSpPr/>
          <p:nvPr/>
        </p:nvGrpSpPr>
        <p:grpSpPr>
          <a:xfrm>
            <a:off x="9440506" y="332104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C6E46BD0-E555-4F88-92D6-A8D1F8C2641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DF122A04-38F5-4245-B6F7-70B45E2F6EDA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53D6ADF0-020A-4776-9D9A-253055C4712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0427C804-6F6A-4DC4-AE7D-5E0030E2999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D2C246F7-C53F-4556-A7FB-6EC43C0590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B33B8BB4-C7E5-4B0E-B3B8-0AB4E9ADC3D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520EBD1F-CDD8-43B2-B91B-3BE3495A78F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F613917C-C809-4021-8B04-35D788E01F1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E5943123-4805-4753-BD16-D86281993CB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3D249680-313B-4977-99ED-757B74A82B44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816B237B-DC59-4CC0-9630-968BFF6EF80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04210F73-C923-49D6-AD2E-AD0AEB62B29B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3F12BA41-D007-438C-A34A-085FD646D19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D3A33F01-62AD-481E-AC83-4A83470E1D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F867DF5E-BE8B-4F3C-9417-196D45BDF05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0C2C6CC9-E4AC-40EE-831D-62CA25650C3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A22CCD9F-F2D3-43EA-9A03-FA1DB866F188}"/>
              </a:ext>
            </a:extLst>
          </p:cNvPr>
          <p:cNvGrpSpPr/>
          <p:nvPr/>
        </p:nvGrpSpPr>
        <p:grpSpPr>
          <a:xfrm>
            <a:off x="9440506" y="349464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0FC315B9-849D-432F-95C7-EFD37A6FA8B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438063E1-3376-47F7-87EA-14D4DF28404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4BF49A51-AFCD-486E-AAC3-6925546A5A3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3874E7BF-80EF-45FC-85FF-0E38EC906B3F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804D32DF-B79B-4052-9656-959BFABD49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D97906C-2FA9-4DF2-8844-380FFCD4827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9A35084D-1C87-4B47-AF08-C30FF7C857F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35C1A0C3-532C-43A0-A570-554CF92B771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A21EC705-DAEC-47BB-855D-8E254B6B95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48F00EE0-0D0E-47A3-B7A1-C66B77046C8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6170FEDE-9413-4156-A051-B39B0BD8EC4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0C1E3DB9-B92B-4410-AAAF-25E96C759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9830CC8-40E8-406E-933E-DFC8348D91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12EA24C5-AA6D-4B53-92DF-5885F20BB53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F56F2324-FEEE-469B-A540-A4A2458134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0A78BCEF-189A-4113-809B-7BCFB18F4C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FDF7E198-EB10-437C-961A-B22973A542BD}"/>
              </a:ext>
            </a:extLst>
          </p:cNvPr>
          <p:cNvGrpSpPr/>
          <p:nvPr/>
        </p:nvGrpSpPr>
        <p:grpSpPr>
          <a:xfrm>
            <a:off x="9440506" y="384186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ACF14E2C-0939-4FE9-A73B-E141E2D0572E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F06ED924-02F5-4817-B531-AF293EB10DD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3EEE853F-A781-4C36-9A22-902356132C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7D6C188B-8FB4-4C24-8280-F5BD017CC13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45CEBD0E-9E89-42EB-8E2A-01E3FFE46CA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63F68DF3-D210-4F27-A90C-7D89B3ED215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FAFF9A61-E724-4003-8F9B-0EFD74C3B85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0DA6F0D-BD89-49AF-962A-7F8009FCD80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04A59DEC-5CB5-4DA4-9E0E-DD00218BE54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8C7F5199-6AFB-4330-AE7D-952AA6272B87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4C67B3EE-7F7B-4029-8547-6B069E73F13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08C14781-ECB6-470B-A32E-428DDE6C42E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8CF178BB-37B7-476C-8D16-FA6011279E1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54B0CA6C-5BE6-4289-A1D0-CBC84FAD9668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12376740-0F98-4E6E-AD34-B08DDB0EC31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17C93CEF-8C73-48C3-BB18-BFFE68F638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7" name="그룹 876">
            <a:extLst>
              <a:ext uri="{FF2B5EF4-FFF2-40B4-BE49-F238E27FC236}">
                <a16:creationId xmlns:a16="http://schemas.microsoft.com/office/drawing/2014/main" id="{E9F39F21-354D-4E61-8851-CB28409D8488}"/>
              </a:ext>
            </a:extLst>
          </p:cNvPr>
          <p:cNvGrpSpPr/>
          <p:nvPr/>
        </p:nvGrpSpPr>
        <p:grpSpPr>
          <a:xfrm>
            <a:off x="9440506" y="401546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31A7B104-7391-4171-ABDC-F751DC02E079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4F13AA5B-05E7-4ECE-BC92-912C64B58DD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D2647C49-C7F8-4F19-8639-2D50C288FD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477BECFC-01CE-4603-B1B2-034F88DE40C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4740A840-2D6C-4BDD-A299-AA5677D329D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E5B79B27-72C2-462F-A222-0C7DA6C7DB0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648287AF-779F-4DF6-AAE8-175E4C563A1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386B85BB-0A62-4831-90C3-D564367E79A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0D5AE41D-F860-4301-8870-99475BFABEF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DAE0DD93-94EC-4901-8DFD-A67139FB494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6E41170D-194F-4A71-B79C-DF2390BEF58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8417BC80-2317-4B0C-B359-71D08415018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E447A74B-64FA-469B-A825-D9AF17DC481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08986114-4102-406E-9663-A03C6FAE3F8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162F36AF-0127-45F5-906C-DEBAA68CA6B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E261A5F4-408E-4115-BAFE-008E30BF95B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4" name="그룹 893">
            <a:extLst>
              <a:ext uri="{FF2B5EF4-FFF2-40B4-BE49-F238E27FC236}">
                <a16:creationId xmlns:a16="http://schemas.microsoft.com/office/drawing/2014/main" id="{3AAE6AF4-BF84-440B-AE6B-B2F1B5E58AD8}"/>
              </a:ext>
            </a:extLst>
          </p:cNvPr>
          <p:cNvGrpSpPr/>
          <p:nvPr/>
        </p:nvGrpSpPr>
        <p:grpSpPr>
          <a:xfrm>
            <a:off x="9440506" y="366825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95" name="직사각형 894">
              <a:extLst>
                <a:ext uri="{FF2B5EF4-FFF2-40B4-BE49-F238E27FC236}">
                  <a16:creationId xmlns:a16="http://schemas.microsoft.com/office/drawing/2014/main" id="{4C64C274-6FB6-41FC-B1F3-8542CA25D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BB362722-28D5-4336-9408-2B167ED8E62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F9439756-8F0E-4FF6-B93F-34C73E495C9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628C5678-F903-4EFF-A019-22412515AA3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E8EE861F-01D3-4F69-AA6D-130B45F24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20415567-6CE1-44FF-8E44-D6EE6E425EA5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9DAFA16-A815-4342-9BAC-5038F19962F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FAA1442F-816C-402E-878A-3335853045D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C79372E0-4FFE-446B-B4C0-237EBCD62A7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B3C0431D-1D10-4A2F-B0CC-DC041BFAE86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1E186764-08CC-4BBC-9D4D-74113CB6632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D9CFE55C-C568-4C75-9ED1-6EE0492ABA1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AAF0EAB5-A14E-48F7-BAB4-66B2FAB536C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EBD55B2E-1D98-4245-8BCE-01574810784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9" name="직사각형 908">
              <a:extLst>
                <a:ext uri="{FF2B5EF4-FFF2-40B4-BE49-F238E27FC236}">
                  <a16:creationId xmlns:a16="http://schemas.microsoft.com/office/drawing/2014/main" id="{7E9FC2E2-5811-4F68-97EA-CE4A8B7A9E4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66D1BA10-89F1-4F14-B80B-9EDCBFEF2E9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11" name="그룹 910">
            <a:extLst>
              <a:ext uri="{FF2B5EF4-FFF2-40B4-BE49-F238E27FC236}">
                <a16:creationId xmlns:a16="http://schemas.microsoft.com/office/drawing/2014/main" id="{F34A5C96-6246-4E74-9DF6-A03255ED723F}"/>
              </a:ext>
            </a:extLst>
          </p:cNvPr>
          <p:cNvGrpSpPr/>
          <p:nvPr/>
        </p:nvGrpSpPr>
        <p:grpSpPr>
          <a:xfrm>
            <a:off x="9440506" y="4189073"/>
            <a:ext cx="2279867" cy="105521"/>
            <a:chOff x="3005707" y="6329913"/>
            <a:chExt cx="2279867" cy="105521"/>
          </a:xfrm>
        </p:grpSpPr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328EE053-9461-4009-9D1E-FC4107DA32F4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1231D6EE-36C2-443F-BD0C-32C834FB847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5BBAED55-A4CF-4FAD-BA0F-82093C34CB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FD3FA377-768A-44F1-98D7-913B072BDF5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6" name="직사각형 915">
              <a:extLst>
                <a:ext uri="{FF2B5EF4-FFF2-40B4-BE49-F238E27FC236}">
                  <a16:creationId xmlns:a16="http://schemas.microsoft.com/office/drawing/2014/main" id="{A4EFBE43-C915-43EA-B9C7-A90491B5ADC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A2E6A73A-8498-4423-A641-DCA01006056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F4033951-64C9-4A95-AD27-766BDCA631B9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412D70E6-855D-4435-89C0-E65ECD34ADC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D2DF934B-699C-434E-9722-A9BB10C38613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9DDD23A3-F8DF-4236-B2D4-2ECC6D07AD3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BCF3126D-A96D-405E-9C3B-570F04BB1E8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3" name="직사각형 922">
              <a:extLst>
                <a:ext uri="{FF2B5EF4-FFF2-40B4-BE49-F238E27FC236}">
                  <a16:creationId xmlns:a16="http://schemas.microsoft.com/office/drawing/2014/main" id="{76608D59-6BDA-49FE-8303-BE3516417C7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70C3F47B-8D83-4703-9A1C-A14B0F9085CA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C26320AF-8BAB-4C5A-8D67-C4093216FCD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26B94C9D-1571-4BB0-9870-B4E214850BE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F00FB4AB-B5F6-435A-8D17-67167FCD40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28" name="그룹 927">
            <a:extLst>
              <a:ext uri="{FF2B5EF4-FFF2-40B4-BE49-F238E27FC236}">
                <a16:creationId xmlns:a16="http://schemas.microsoft.com/office/drawing/2014/main" id="{B52CD951-E35B-4FC6-AC95-3EAB49513D1D}"/>
              </a:ext>
            </a:extLst>
          </p:cNvPr>
          <p:cNvGrpSpPr/>
          <p:nvPr/>
        </p:nvGrpSpPr>
        <p:grpSpPr>
          <a:xfrm>
            <a:off x="9440506" y="4362679"/>
            <a:ext cx="2279867" cy="105521"/>
            <a:chOff x="3005707" y="6329913"/>
            <a:chExt cx="2279867" cy="105521"/>
          </a:xfrm>
        </p:grpSpPr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E9D2CD4-A02F-47A7-88CF-C790A989A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0" name="직사각형 929">
              <a:extLst>
                <a:ext uri="{FF2B5EF4-FFF2-40B4-BE49-F238E27FC236}">
                  <a16:creationId xmlns:a16="http://schemas.microsoft.com/office/drawing/2014/main" id="{27DE1ED5-4211-4B1C-86EF-78426BE6855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6E78CAB1-F02B-4BF8-A0AA-B5F8661A074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DAD7B981-D585-441B-9920-151FCA879C15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3E0DE7FF-B200-4D61-9B21-9D3295056392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9203D5D8-9B0D-4726-BA6F-4059AE8482C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771A9DC2-7E09-4C29-AE1B-36F441D95CC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FD14030A-CE54-41E5-9026-0B8F00A06AA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D4E85BC6-8D04-4AA8-8063-E81E413127F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C823D591-DC33-4EE0-91D9-DC6882166E78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927435D3-2F38-4BAD-9BE3-7EA1939712C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8F371DE-5504-42A3-B2A4-1E2FF6F1137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1D0F67D3-E5AF-4359-BDDC-E9F6E6D88A3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7FD770E0-7A42-4932-BAFD-D859FC22905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87A43655-1C56-4B65-BDE2-01FF1C66E93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052ED8C9-B4AC-409B-BEEB-D640CBFC28F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23AF1843-96D8-48B3-B7FC-75FD5A8E509D}"/>
              </a:ext>
            </a:extLst>
          </p:cNvPr>
          <p:cNvGrpSpPr/>
          <p:nvPr/>
        </p:nvGrpSpPr>
        <p:grpSpPr>
          <a:xfrm>
            <a:off x="9440506" y="4709891"/>
            <a:ext cx="2279867" cy="105521"/>
            <a:chOff x="3005707" y="6329913"/>
            <a:chExt cx="2279867" cy="105521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AA0D3043-E2B9-4BF7-BB89-10012FB3E51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37A4C094-CD70-4C67-BB81-2AA2ADB67D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2050826A-E1D8-4C35-9F65-854C3B92D55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64C8C305-88A0-435E-B968-A0CC6E2A147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FFB6F8A1-2C98-47CB-83F1-AFCD07EAC05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1" name="직사각형 950">
              <a:extLst>
                <a:ext uri="{FF2B5EF4-FFF2-40B4-BE49-F238E27FC236}">
                  <a16:creationId xmlns:a16="http://schemas.microsoft.com/office/drawing/2014/main" id="{951D7E3E-11E0-4178-B15C-5ECC29C9A37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C85134D-26AC-436F-8803-1F5D2C265D7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5299CA49-669E-4A4B-B5B2-3789A5BC931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AEA16F13-16B2-4967-B3F3-97F634C9D1CD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1C0ACEA7-175E-4A26-8DE7-0F6F625F1E2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C7239291-72AF-4B0D-BD60-1861A7E1F7D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E0888A9-6836-42AC-AB5A-6F6D3F6A3BF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직사각형 957">
              <a:extLst>
                <a:ext uri="{FF2B5EF4-FFF2-40B4-BE49-F238E27FC236}">
                  <a16:creationId xmlns:a16="http://schemas.microsoft.com/office/drawing/2014/main" id="{A34CEC45-C1FC-4009-891C-2BC9B44551A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6130233F-2012-485C-B5D2-1BF90AEA5B1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E47091DA-F04A-46E8-8E6A-2B843AE8593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15A8513C-1E9C-42BC-AF5F-238CE4097E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F8B06364-3D7F-4A07-A735-BC80BB008080}"/>
              </a:ext>
            </a:extLst>
          </p:cNvPr>
          <p:cNvGrpSpPr/>
          <p:nvPr/>
        </p:nvGrpSpPr>
        <p:grpSpPr>
          <a:xfrm>
            <a:off x="9440506" y="4883497"/>
            <a:ext cx="2279867" cy="105521"/>
            <a:chOff x="3005707" y="6329913"/>
            <a:chExt cx="2279867" cy="105521"/>
          </a:xfrm>
        </p:grpSpPr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DE4FBEE6-88A8-4413-8D04-3B05758508D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DACAFD5F-514B-47E2-A017-3D016AF8994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7CB95D6E-818E-46F4-90A4-A5170301AAA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02FB15DE-3F93-4029-807C-849120B17C5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665C352-39E0-417A-A525-08AECBD3F94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B8E4D275-B8CB-4A9C-B723-6D60A11781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1475AF8B-3A3F-4874-8DE6-E1F3FF390FD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D6670580-7F4C-4A53-9E4D-1C361B6EE3A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4BD3E4A0-EB1C-4065-A761-496D675BEA1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직사각형 971">
              <a:extLst>
                <a:ext uri="{FF2B5EF4-FFF2-40B4-BE49-F238E27FC236}">
                  <a16:creationId xmlns:a16="http://schemas.microsoft.com/office/drawing/2014/main" id="{681273F0-7083-46F4-BC9F-4FBEA4CA2AB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4136DA80-F65A-4CE0-BDDB-C4D8D1F57084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56FDBC34-4458-4EE0-A5ED-CC65F0ACD50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45FFE8BD-35CE-4C36-846F-53F3896DBBE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EB66A47C-EE71-4623-A6F4-170CBE6DE0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8B6051B6-D02E-41E5-BBE6-B07CD3BA0A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AED2C292-27BE-4996-8043-43D7FCF34E5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79" name="그룹 978">
            <a:extLst>
              <a:ext uri="{FF2B5EF4-FFF2-40B4-BE49-F238E27FC236}">
                <a16:creationId xmlns:a16="http://schemas.microsoft.com/office/drawing/2014/main" id="{85E4AF9A-BF8E-4DD0-820A-C5AECB2F61C1}"/>
              </a:ext>
            </a:extLst>
          </p:cNvPr>
          <p:cNvGrpSpPr/>
          <p:nvPr/>
        </p:nvGrpSpPr>
        <p:grpSpPr>
          <a:xfrm>
            <a:off x="9440506" y="4536285"/>
            <a:ext cx="2279867" cy="105521"/>
            <a:chOff x="3005707" y="6329913"/>
            <a:chExt cx="2279867" cy="105521"/>
          </a:xfrm>
        </p:grpSpPr>
        <p:sp>
          <p:nvSpPr>
            <p:cNvPr id="980" name="직사각형 979">
              <a:extLst>
                <a:ext uri="{FF2B5EF4-FFF2-40B4-BE49-F238E27FC236}">
                  <a16:creationId xmlns:a16="http://schemas.microsoft.com/office/drawing/2014/main" id="{347BCAF7-E821-4425-8982-DF5897A06AC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EDA78EF0-D0E1-426E-964A-7CF624EB66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B21A337E-5DCD-4479-9120-EA7D141A22D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41C98D7B-F035-44AC-9098-C184E35F1B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7D31630C-838E-49FF-BE84-93F6EE87FCAC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F62C4FE7-541B-452F-BD61-3C3198294D5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1E06CD98-F241-4D56-AD08-4D5655F14B6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99BC2806-6681-4C2F-9926-B5139D0F630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D5383C8-0DE6-4DE3-A41B-E6374078770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818450A8-19D9-4C38-88BA-4D7FCA2E801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9F722250-2AB4-43D8-BB2D-8AA73B1AFF9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506A99A6-9A45-42C6-9532-D2050004303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74189F37-B49A-4528-A22A-D9C08BDC7A3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A87162CD-1CB7-4073-951C-1B6B6679D22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B83A5F84-3A47-4358-8BCD-CD09C3369DD7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5" name="직사각형 994">
              <a:extLst>
                <a:ext uri="{FF2B5EF4-FFF2-40B4-BE49-F238E27FC236}">
                  <a16:creationId xmlns:a16="http://schemas.microsoft.com/office/drawing/2014/main" id="{14A263D6-40F8-4FFA-854E-8522921465D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96" name="그룹 995">
            <a:extLst>
              <a:ext uri="{FF2B5EF4-FFF2-40B4-BE49-F238E27FC236}">
                <a16:creationId xmlns:a16="http://schemas.microsoft.com/office/drawing/2014/main" id="{90946856-624A-4135-9DE9-5D471A32A139}"/>
              </a:ext>
            </a:extLst>
          </p:cNvPr>
          <p:cNvGrpSpPr/>
          <p:nvPr/>
        </p:nvGrpSpPr>
        <p:grpSpPr>
          <a:xfrm>
            <a:off x="9440506" y="5057103"/>
            <a:ext cx="2279867" cy="105521"/>
            <a:chOff x="3005707" y="6329913"/>
            <a:chExt cx="2279867" cy="105521"/>
          </a:xfrm>
        </p:grpSpPr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D6AACD21-B1A5-482C-970B-94FE2B57EF9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FC1B731D-D23E-4A3C-8913-62F7A4A18D4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61FDA8A5-3E13-441D-ACEE-9A73DC4CF16F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CDAE5680-D314-4F30-A81C-4461C7E527F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922A0197-07C8-4CAF-8C25-A2103696E3D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7197FC1-B675-4B2D-8B39-1F9C9D8F4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DC3A268A-CDE3-4099-9596-379A2C678D67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69FE64AE-EA47-45D4-95FF-75CDA1676C4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62915CE0-10EB-43B7-A950-BB06A5CFDFB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8F147D9B-B781-4673-A2E6-E676DEC2EFA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9B344475-52BA-4E4E-AE95-43F3EBAD6C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EC87206-E40A-400A-95DE-97AF7FB8543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66420212-95D0-467C-9E7A-3412B703580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0" name="직사각형 1009">
              <a:extLst>
                <a:ext uri="{FF2B5EF4-FFF2-40B4-BE49-F238E27FC236}">
                  <a16:creationId xmlns:a16="http://schemas.microsoft.com/office/drawing/2014/main" id="{E3895F17-45E8-4554-A994-F93BA5D0EB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66C9B0C0-D0FE-487C-BFAD-9DD0902C06F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EBD86EB-7EC3-4511-AE7A-8DBC870016D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3" name="그룹 1012">
            <a:extLst>
              <a:ext uri="{FF2B5EF4-FFF2-40B4-BE49-F238E27FC236}">
                <a16:creationId xmlns:a16="http://schemas.microsoft.com/office/drawing/2014/main" id="{D437B728-E249-46BC-B7E7-9C4E7B6204AB}"/>
              </a:ext>
            </a:extLst>
          </p:cNvPr>
          <p:cNvGrpSpPr/>
          <p:nvPr/>
        </p:nvGrpSpPr>
        <p:grpSpPr>
          <a:xfrm>
            <a:off x="9440506" y="5230709"/>
            <a:ext cx="2279867" cy="105521"/>
            <a:chOff x="3005707" y="6329913"/>
            <a:chExt cx="2279867" cy="105521"/>
          </a:xfrm>
        </p:grpSpPr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EA8A607A-5AF4-4707-A25A-78512AE73D7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3D67D711-A66D-4BF2-B6A2-9E97CCC62AF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D78D717-2E92-45FF-AD21-C14C615A749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A095FDAE-FF36-4A6C-B34A-431F6CAFEEF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9D35665F-A25B-470D-AAF2-25A8AEB39C7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8555B655-C25C-4959-BE72-72BB80AA6E1A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645CD2EF-F833-4C49-B88A-637F2B5EC221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E300414A-3845-48D0-8067-36FB5AEA66D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9FB15FC5-5FFC-4253-9EFC-01B54C7D334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04459960-0720-4877-B9A6-A48FC2026C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DB1EC1BE-BBF3-41FA-A3AD-622CCF714406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1EFDA126-5952-4C9C-9817-1DF58D3878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7B995753-9803-4F9B-AB23-2C1F243AB9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E6833ADE-9F53-42B8-9E73-BF19066CFF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095DA40E-DFEB-4EB2-A2D5-B771B82356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171A254-7A30-4502-937E-8F94EEA45241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6C3F5CC6-8DCF-48A6-9D2D-CEB8C6F72BF1}"/>
              </a:ext>
            </a:extLst>
          </p:cNvPr>
          <p:cNvGrpSpPr/>
          <p:nvPr/>
        </p:nvGrpSpPr>
        <p:grpSpPr>
          <a:xfrm>
            <a:off x="9440506" y="5577921"/>
            <a:ext cx="2279867" cy="105521"/>
            <a:chOff x="3005707" y="6329913"/>
            <a:chExt cx="2279867" cy="105521"/>
          </a:xfrm>
        </p:grpSpPr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01E3F37B-E6A7-464E-BAD1-651952790C1A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5987DBAD-FB1A-408A-ABA3-1276719643C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A9CBF466-76E1-40B0-B466-EB078BEC573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52026740-E61D-4636-B9FC-D3DEC6B4E9B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2CF7722A-D5E5-493B-99A3-51FE41B33CD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0860B807-5301-4319-9C7E-05F5E93157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0240FC17-BD87-4DB1-B41C-3472D73798E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4E146B20-5C69-4627-8272-958BE3B7EC3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168A61EA-B5BE-475A-BECB-141ED95F42D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78F06B72-E89F-49C2-BEAD-85CD57D4CE93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D39394A4-1532-4E50-A8A7-7F4E4194272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49CF2AAC-1279-4293-8539-75F9954BDCC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CC56E9E0-3A8D-4AB5-B54E-A7CE4930878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B9FF3488-9C0E-49C9-BEB9-BFAB89634C35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1153D2B6-9B42-444A-A9BF-0CB841B8B4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1DC4032E-4694-4FAA-83EA-510B22F7250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A0FB1F34-10F8-49E1-8F26-1C411436E067}"/>
              </a:ext>
            </a:extLst>
          </p:cNvPr>
          <p:cNvGrpSpPr/>
          <p:nvPr/>
        </p:nvGrpSpPr>
        <p:grpSpPr>
          <a:xfrm>
            <a:off x="9440506" y="5925134"/>
            <a:ext cx="2279867" cy="105521"/>
            <a:chOff x="3005707" y="6329913"/>
            <a:chExt cx="2279867" cy="105521"/>
          </a:xfrm>
        </p:grpSpPr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A5CAAEFE-80AA-44AA-97BC-F02B54FCCB4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9A6A81E1-7324-4253-81D5-DB1EB73AF7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53539C90-14AC-45D0-A35B-423B8775E3C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5307D3C0-E22A-4136-A24E-6BDB4996938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8D70ED47-097B-4172-B125-0E4930F34F5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B2781339-2736-4D16-BA66-4A4FD61765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C736F9DB-70EF-47C8-8F3C-52B353CD71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FA7DB5CC-9D26-4CE1-B7C3-3D7A324EA89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E31C2F4-1F74-48BA-B153-E7410E44354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606723E5-1BBC-4FE7-93A1-A38A9617F79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70FD19-8BCD-4561-A351-856D52CAFA0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1B6937D7-51CA-4647-9AE3-59C800722CA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0F21D2B0-17A7-4646-B553-736A6BDEDB4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C128166F-0361-41C2-AFF6-6D06CCA9F7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BFAC5474-4E34-46CA-AFA2-A593D059FBE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6385DE3F-BD16-41B7-B025-7C10CABA136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D9559B13-5AA0-442E-B040-6735D8AFF03C}"/>
              </a:ext>
            </a:extLst>
          </p:cNvPr>
          <p:cNvGrpSpPr/>
          <p:nvPr/>
        </p:nvGrpSpPr>
        <p:grpSpPr>
          <a:xfrm>
            <a:off x="9440506" y="5404315"/>
            <a:ext cx="2279867" cy="105521"/>
            <a:chOff x="3005707" y="6329913"/>
            <a:chExt cx="2279867" cy="105521"/>
          </a:xfrm>
        </p:grpSpPr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821519E2-B04D-45CA-AA96-A4646F1F300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4C266C2-6731-45CD-B736-C3D2E32A708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995D1BE-5450-4C6F-BCA3-BB0C0FCA54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47C3E673-7742-4093-B122-7CC182AC01D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6D6AAE5F-C522-4831-BCA5-014E73F47D2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0" name="직사각형 1069">
              <a:extLst>
                <a:ext uri="{FF2B5EF4-FFF2-40B4-BE49-F238E27FC236}">
                  <a16:creationId xmlns:a16="http://schemas.microsoft.com/office/drawing/2014/main" id="{7CD83FEA-36EB-43D4-B693-EEB7C34D460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07FFC6F2-E68F-4293-AB02-528DA301C3D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CA83727A-FCF5-46BC-B6F4-880D7D1A769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D44C7F7-88B2-4714-9C7D-CD262981AF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4C16C67A-D52A-4B58-B14A-A645DD56738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4DAA31E1-D91F-49FA-BE60-8BAC0935168C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9C78D9B9-A56E-4B8F-8DF6-A34D5DBCFB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280FE17E-7E86-4C19-BD44-88C11354D14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F1D37C05-A699-441E-88FC-8AA5E1A7756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98B2449E-CBD5-4954-ADB1-2DBBE71EE936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C193CA4E-70E8-4F6A-B59C-36BE2571FA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7E3F8DFA-184E-4DAB-955A-4064113A29C8}"/>
              </a:ext>
            </a:extLst>
          </p:cNvPr>
          <p:cNvGrpSpPr/>
          <p:nvPr/>
        </p:nvGrpSpPr>
        <p:grpSpPr>
          <a:xfrm>
            <a:off x="9440506" y="5751527"/>
            <a:ext cx="2279867" cy="105521"/>
            <a:chOff x="3005707" y="6329913"/>
            <a:chExt cx="2279867" cy="105521"/>
          </a:xfrm>
        </p:grpSpPr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4B303877-C34D-48BE-BCAD-DE17D7DE9B6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8544261C-6FC3-43ED-8E26-556EC5ED3808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A486022B-D1B8-48E7-A6C0-56104C68EC1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>
              <a:extLst>
                <a:ext uri="{FF2B5EF4-FFF2-40B4-BE49-F238E27FC236}">
                  <a16:creationId xmlns:a16="http://schemas.microsoft.com/office/drawing/2014/main" id="{C2E55093-E531-4128-B63C-55838F7D6FDC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35293868-471F-41DD-9A16-14C9BF6BA9A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47BAD2EB-3F82-420D-BEE4-207A9A404C26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>
              <a:extLst>
                <a:ext uri="{FF2B5EF4-FFF2-40B4-BE49-F238E27FC236}">
                  <a16:creationId xmlns:a16="http://schemas.microsoft.com/office/drawing/2014/main" id="{1086268D-BCC8-4C17-827D-C3FCD19E7C3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>
              <a:extLst>
                <a:ext uri="{FF2B5EF4-FFF2-40B4-BE49-F238E27FC236}">
                  <a16:creationId xmlns:a16="http://schemas.microsoft.com/office/drawing/2014/main" id="{DD45927D-828B-4CE9-8FDB-0D94DB43809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>
              <a:extLst>
                <a:ext uri="{FF2B5EF4-FFF2-40B4-BE49-F238E27FC236}">
                  <a16:creationId xmlns:a16="http://schemas.microsoft.com/office/drawing/2014/main" id="{6DBC56FA-B3FB-4A03-860E-A5B67F4FA7D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>
              <a:extLst>
                <a:ext uri="{FF2B5EF4-FFF2-40B4-BE49-F238E27FC236}">
                  <a16:creationId xmlns:a16="http://schemas.microsoft.com/office/drawing/2014/main" id="{768B19E3-ECD3-4E3C-9832-87BD19F95FE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150B993E-E69D-4E83-B134-52C7818C765F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D66C3E26-606E-409A-8298-F20603181A8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23A640B1-8875-4F73-BA6B-E3716A18DDE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1E2113DD-3E9E-4DD1-9C1C-90D625C619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2D1187F2-B980-4EB2-9254-1C938C37807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368DC7F7-DF56-44C0-8E73-7C5235C1E80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8B7554E5-FAAB-45BD-83C2-9F11A48A627D}"/>
              </a:ext>
            </a:extLst>
          </p:cNvPr>
          <p:cNvGrpSpPr/>
          <p:nvPr/>
        </p:nvGrpSpPr>
        <p:grpSpPr>
          <a:xfrm>
            <a:off x="6830956" y="412495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0E944FED-B74C-4254-9DC2-0A608123BF2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570770AD-8D1F-447B-8B81-43B60ECFF5F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9D0760D4-104A-4A59-A52E-B7628D1DC78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A8D42BC7-7521-48F5-9DF7-1F8DCA5E250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478ADA5E-A0E7-4B54-AC99-7F92980B91C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E5624284-EE28-4534-A54E-D9B6A4FF63A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>
              <a:extLst>
                <a:ext uri="{FF2B5EF4-FFF2-40B4-BE49-F238E27FC236}">
                  <a16:creationId xmlns:a16="http://schemas.microsoft.com/office/drawing/2014/main" id="{1C29778F-6227-44B8-916C-A4F29C0B58B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E8CA596E-7788-46A3-91A6-28E947F642E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2FDAD954-57F7-4C37-BDD5-A76057F67F9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DE9BCF24-2192-4423-8D01-F2CA6768AE6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FA38FCBB-AF92-454E-B49B-EF952F0B67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38C5207A-BF05-40C5-9EF6-6D8F13A563F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33A20E6C-5CB8-4AC3-9E75-E3367F31B05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2" name="직사각형 1111">
              <a:extLst>
                <a:ext uri="{FF2B5EF4-FFF2-40B4-BE49-F238E27FC236}">
                  <a16:creationId xmlns:a16="http://schemas.microsoft.com/office/drawing/2014/main" id="{369BF11B-DB49-4206-8420-527BD7B8A22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1D32971C-6BA7-40C6-9B01-B0BFEBAA0E8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E805507F-8A35-4239-A785-A8482690593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086C22F8-840F-4EF9-BFAD-910BFE08283B}"/>
              </a:ext>
            </a:extLst>
          </p:cNvPr>
          <p:cNvGrpSpPr/>
          <p:nvPr/>
        </p:nvGrpSpPr>
        <p:grpSpPr>
          <a:xfrm>
            <a:off x="6830956" y="429855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0F4EA7A2-665E-46FA-B6F3-E444D7373F7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B71FCAF9-35CA-44C2-BD55-5806940882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18E3B66C-A65B-40D6-99FF-78C9DCD2BC8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>
              <a:extLst>
                <a:ext uri="{FF2B5EF4-FFF2-40B4-BE49-F238E27FC236}">
                  <a16:creationId xmlns:a16="http://schemas.microsoft.com/office/drawing/2014/main" id="{508B279A-C20A-4AA4-B6B0-0B9108E03AB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>
              <a:extLst>
                <a:ext uri="{FF2B5EF4-FFF2-40B4-BE49-F238E27FC236}">
                  <a16:creationId xmlns:a16="http://schemas.microsoft.com/office/drawing/2014/main" id="{C9C4BA3B-FF32-4981-8CFB-6304EC7A7CF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924E36F9-00DE-454B-B797-593113CF648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FA313395-32F3-49D0-BC0B-54368848C38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525518DE-E318-4E49-A718-2B8AF00C16E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6BCD2ABB-8F30-4719-A5BB-EA2901FA1717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FC562CEC-E227-4855-B140-565054CA1CE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89C87F95-3FA1-44E0-A4FE-46E268CEADB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>
              <a:extLst>
                <a:ext uri="{FF2B5EF4-FFF2-40B4-BE49-F238E27FC236}">
                  <a16:creationId xmlns:a16="http://schemas.microsoft.com/office/drawing/2014/main" id="{22D6F6FB-6E45-4C8D-B48E-16E84D6C2C3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50030557-39C6-4D85-9B6D-3B2EAF6B49F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E343ADF5-171F-4966-A969-322EAFA79D1B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C6385214-436A-44EF-A03C-239EB2F695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FD8DCA70-C1C8-4862-8062-7FE96A4395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972290A9-5D95-498B-AF62-7D0E51365CAE}"/>
              </a:ext>
            </a:extLst>
          </p:cNvPr>
          <p:cNvGrpSpPr/>
          <p:nvPr/>
        </p:nvGrpSpPr>
        <p:grpSpPr>
          <a:xfrm>
            <a:off x="6830956" y="464576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1DA30770-0D98-4BD8-A0BA-B7C4EF2D0098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>
              <a:extLst>
                <a:ext uri="{FF2B5EF4-FFF2-40B4-BE49-F238E27FC236}">
                  <a16:creationId xmlns:a16="http://schemas.microsoft.com/office/drawing/2014/main" id="{C95312D4-C6B8-4CBE-B336-56ECB8061CE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956E9B34-87DB-49C2-A584-5E6C920144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21788F1F-D9B4-41E9-89CD-0B9F64A48CE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6DC6884E-5EFF-474B-AEF1-D49AC42B72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B419E736-517D-4FAC-9797-EFE640810BB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DE83F38A-33F4-422D-A03C-CD5AE93808F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37E78364-E3AE-494D-B66B-AEFEB8A9853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>
              <a:extLst>
                <a:ext uri="{FF2B5EF4-FFF2-40B4-BE49-F238E27FC236}">
                  <a16:creationId xmlns:a16="http://schemas.microsoft.com/office/drawing/2014/main" id="{7ECD53E9-68D0-45AD-B5E7-9DE51424FD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FE1A2E7B-81EA-4D2D-B02A-50F8C200A27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FD86E740-2B5C-46B8-8EF6-124838ABEB4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8FC0A35B-BE3E-46C2-B12F-8C92ED9072B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101A4610-915F-4BE3-964F-8798BFE8FCB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B3A3194B-BE47-4BBD-A8CE-74086CC21CF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FB898A52-D1A7-4CD3-A516-D0D5C6655CA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8" name="직사각형 1147">
              <a:extLst>
                <a:ext uri="{FF2B5EF4-FFF2-40B4-BE49-F238E27FC236}">
                  <a16:creationId xmlns:a16="http://schemas.microsoft.com/office/drawing/2014/main" id="{C038BB61-C9F6-4AF9-966F-8860020D12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49" name="그룹 1148">
            <a:extLst>
              <a:ext uri="{FF2B5EF4-FFF2-40B4-BE49-F238E27FC236}">
                <a16:creationId xmlns:a16="http://schemas.microsoft.com/office/drawing/2014/main" id="{2C909A1C-AAD6-4086-AF64-1F2F6214B19B}"/>
              </a:ext>
            </a:extLst>
          </p:cNvPr>
          <p:cNvGrpSpPr/>
          <p:nvPr/>
        </p:nvGrpSpPr>
        <p:grpSpPr>
          <a:xfrm>
            <a:off x="6830956" y="481937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EE2069A4-8FED-4383-BFE9-7D3C319B835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176071CB-A30D-443E-A237-2F220AE4828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FBE4448E-F53A-49F5-85A0-D81F6ED4DFB8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03091AC4-C3AD-4CF2-925A-9A486643A7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7C16B559-04E5-4A61-817F-2EB220D4F5C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5" name="직사각형 1154">
              <a:extLst>
                <a:ext uri="{FF2B5EF4-FFF2-40B4-BE49-F238E27FC236}">
                  <a16:creationId xmlns:a16="http://schemas.microsoft.com/office/drawing/2014/main" id="{4872A31E-8B96-45E8-B28E-FF12525957B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6D8DF9C7-82E8-4513-AE20-F45BDBEF229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0286949C-786C-48D4-9CDF-D9DF6AB44F9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1A410A70-337D-4D03-9B83-A7E141F1B9B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493037C0-4E69-4FC3-8832-612CD14D72E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198F76E1-E780-4FF8-AB3C-4E51DE1BFC8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0EDBA9BA-EF3E-42D8-907D-C1A5D7EA369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2" name="직사각형 1161">
              <a:extLst>
                <a:ext uri="{FF2B5EF4-FFF2-40B4-BE49-F238E27FC236}">
                  <a16:creationId xmlns:a16="http://schemas.microsoft.com/office/drawing/2014/main" id="{C4CE99A1-147B-47BF-9816-7E5587E09A0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C7AD28C1-E226-404B-9669-BDF7B5A330D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81753052-E54B-4498-8E73-6437C5551E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25087F2-A602-49AC-A90F-AEE525CAE11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66" name="그룹 1165">
            <a:extLst>
              <a:ext uri="{FF2B5EF4-FFF2-40B4-BE49-F238E27FC236}">
                <a16:creationId xmlns:a16="http://schemas.microsoft.com/office/drawing/2014/main" id="{86C0FA56-1C80-4FF2-BF91-3735E690325E}"/>
              </a:ext>
            </a:extLst>
          </p:cNvPr>
          <p:cNvGrpSpPr/>
          <p:nvPr/>
        </p:nvGrpSpPr>
        <p:grpSpPr>
          <a:xfrm>
            <a:off x="6830956" y="447216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16CB6A38-4199-44EE-941B-C5DB5130654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F2EE1911-6C8F-4F2C-B4D2-36C8E54C990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9" name="직사각형 1168">
              <a:extLst>
                <a:ext uri="{FF2B5EF4-FFF2-40B4-BE49-F238E27FC236}">
                  <a16:creationId xmlns:a16="http://schemas.microsoft.com/office/drawing/2014/main" id="{8C9946A8-AA82-4A94-AE23-98E9FBCB728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25AA66F-62EF-49DF-A6D7-583C247274E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E1C9524-6468-45B2-A2B8-D6792A2DF7E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FAD563C0-0446-416D-A90E-85081710E82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28BFB249-8D62-4A25-B905-AAB3C29C0B1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4066B848-41D7-4303-AEC5-F830127103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450B1E6E-7CA5-4F3A-A11E-2AEE786B2FB5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6" name="직사각형 1175">
              <a:extLst>
                <a:ext uri="{FF2B5EF4-FFF2-40B4-BE49-F238E27FC236}">
                  <a16:creationId xmlns:a16="http://schemas.microsoft.com/office/drawing/2014/main" id="{9C6717CA-96D6-43B3-9FD3-273048FD12C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451E7202-C22B-46E0-AAB7-D4EBBFB7609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838C95FB-6348-41B6-A44A-1F5C4C69BB9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9DD7EBAD-8C0C-4E2E-BAC4-F087DF5C6D6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9AACC3A8-0AE7-47E9-AA86-C790710850F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2B91627B-6806-416B-9BEE-CF15BE496BD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7CE90111-E537-4FD7-A043-D95E385E2E5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3" name="화살표: 오른쪽 1182">
            <a:extLst>
              <a:ext uri="{FF2B5EF4-FFF2-40B4-BE49-F238E27FC236}">
                <a16:creationId xmlns:a16="http://schemas.microsoft.com/office/drawing/2014/main" id="{1EBFDEC0-7F98-40CA-AB33-1230DF906578}"/>
              </a:ext>
            </a:extLst>
          </p:cNvPr>
          <p:cNvSpPr/>
          <p:nvPr/>
        </p:nvSpPr>
        <p:spPr>
          <a:xfrm>
            <a:off x="5722207" y="4402142"/>
            <a:ext cx="624883" cy="3472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6" name="직선 화살표 연결선 1185">
            <a:extLst>
              <a:ext uri="{FF2B5EF4-FFF2-40B4-BE49-F238E27FC236}">
                <a16:creationId xmlns:a16="http://schemas.microsoft.com/office/drawing/2014/main" id="{5098443D-A3D2-4205-A18F-4CDC93238A30}"/>
              </a:ext>
            </a:extLst>
          </p:cNvPr>
          <p:cNvCxnSpPr>
            <a:stCxn id="70" idx="1"/>
          </p:cNvCxnSpPr>
          <p:nvPr/>
        </p:nvCxnSpPr>
        <p:spPr>
          <a:xfrm flipH="1">
            <a:off x="8823304" y="3717958"/>
            <a:ext cx="561927" cy="297508"/>
          </a:xfrm>
          <a:prstGeom prst="straightConnector1">
            <a:avLst/>
          </a:prstGeom>
          <a:ln w="190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23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5A2F2-03AF-4A71-85C5-FDC87682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DAA1B-837C-49CC-B479-51D8EA0DD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실험에서 얻은 결과 사용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r>
              <a:rPr lang="ko-KR" altLang="en-US" dirty="0"/>
              <a:t>결과 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4</a:t>
            </a:r>
            <a:r>
              <a:rPr lang="ko-KR" altLang="en-US" dirty="0"/>
              <a:t>분 </a:t>
            </a:r>
            <a:r>
              <a:rPr lang="en-US" altLang="ko-KR" dirty="0"/>
              <a:t>35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 학습 시간</a:t>
            </a:r>
            <a:r>
              <a:rPr lang="en-US" altLang="ko-KR" dirty="0"/>
              <a:t>: 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 </a:t>
            </a:r>
            <a:endParaRPr lang="en-US" altLang="ko-KR" dirty="0"/>
          </a:p>
          <a:p>
            <a:r>
              <a:rPr lang="ko-KR" altLang="en-US" dirty="0"/>
              <a:t>이전 실험의 결과와 크게 달라지지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8AAC0-0647-46A6-B7B7-99EB8931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48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EF538-FA6D-4860-AC27-ED6FE532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81016-B1A5-4AFE-8838-E358269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Log </a:t>
            </a:r>
            <a:r>
              <a:rPr lang="ko-KR" altLang="en-US" dirty="0"/>
              <a:t>를 사용해 학습 시간 분석 </a:t>
            </a:r>
            <a:endParaRPr lang="en-US" altLang="ko-KR" dirty="0"/>
          </a:p>
          <a:p>
            <a:pPr lvl="1"/>
            <a:r>
              <a:rPr lang="ko-KR" altLang="en-US" dirty="0"/>
              <a:t>파일 입출력 시간은 하나의 배치에 </a:t>
            </a:r>
            <a:r>
              <a:rPr lang="en-US" altLang="ko-KR" dirty="0"/>
              <a:t>0.007</a:t>
            </a:r>
            <a:r>
              <a:rPr lang="ko-KR" altLang="en-US" dirty="0"/>
              <a:t>초 정도로 크지 않았음</a:t>
            </a:r>
            <a:endParaRPr lang="en-US" altLang="ko-KR" dirty="0"/>
          </a:p>
          <a:p>
            <a:pPr lvl="1"/>
            <a:r>
              <a:rPr lang="ko-KR" altLang="en-US" dirty="0"/>
              <a:t>파일에서 읽은 데이터를 필요한 형식으로 </a:t>
            </a:r>
            <a:r>
              <a:rPr lang="en-US" altLang="ko-KR" dirty="0"/>
              <a:t>split </a:t>
            </a:r>
            <a:r>
              <a:rPr lang="ko-KR" altLang="en-US" dirty="0"/>
              <a:t>하는 과정에서 </a:t>
            </a:r>
            <a:r>
              <a:rPr lang="en-US" altLang="ko-KR" dirty="0"/>
              <a:t>0.1 ~ 0.2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장 학습에 약 </a:t>
            </a:r>
            <a:r>
              <a:rPr lang="en-US" altLang="ko-KR" dirty="0"/>
              <a:t>3~4</a:t>
            </a:r>
            <a:r>
              <a:rPr lang="ko-KR" altLang="en-US" dirty="0"/>
              <a:t>초 소요</a:t>
            </a:r>
            <a:r>
              <a:rPr lang="en-US" altLang="ko-KR" dirty="0"/>
              <a:t>, </a:t>
            </a:r>
            <a:r>
              <a:rPr lang="ko-KR" altLang="en-US" dirty="0"/>
              <a:t>대부분의 시간이 </a:t>
            </a:r>
            <a:r>
              <a:rPr lang="en-US" altLang="ko-KR" dirty="0"/>
              <a:t>split </a:t>
            </a:r>
            <a:r>
              <a:rPr lang="ko-KR" altLang="en-US" dirty="0"/>
              <a:t>및 데이터 처리과정에서 발생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79BAA-EE53-4C26-A113-91DCABDF8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AAA0A-2077-4FCB-A353-07196EB9F8FA}"/>
              </a:ext>
            </a:extLst>
          </p:cNvPr>
          <p:cNvSpPr txBox="1"/>
          <p:nvPr/>
        </p:nvSpPr>
        <p:spPr>
          <a:xfrm>
            <a:off x="41060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read batch(byte[])</a:t>
            </a:r>
            <a:endParaRPr lang="ko-KR" alt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1AFD6-6679-4A87-8642-7DFBB5EEB2CB}"/>
              </a:ext>
            </a:extLst>
          </p:cNvPr>
          <p:cNvSpPr txBox="1"/>
          <p:nvPr/>
        </p:nvSpPr>
        <p:spPr>
          <a:xfrm>
            <a:off x="2655064" y="4164373"/>
            <a:ext cx="21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make byte[] to string</a:t>
            </a:r>
            <a:endParaRPr lang="ko-KR" alt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E07A7-AAC2-4A29-8BED-356CE7A3313C}"/>
              </a:ext>
            </a:extLst>
          </p:cNvPr>
          <p:cNvSpPr txBox="1"/>
          <p:nvPr/>
        </p:nvSpPr>
        <p:spPr>
          <a:xfrm>
            <a:off x="5004324" y="4164373"/>
            <a:ext cx="62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trim</a:t>
            </a:r>
            <a:endParaRPr lang="ko-KR" alt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C3F1-28FB-4BD1-B90E-D6344C59B592}"/>
              </a:ext>
            </a:extLst>
          </p:cNvPr>
          <p:cNvSpPr txBox="1"/>
          <p:nvPr/>
        </p:nvSpPr>
        <p:spPr>
          <a:xfrm>
            <a:off x="5668133" y="4164373"/>
            <a:ext cx="75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split</a:t>
            </a:r>
            <a:endParaRPr lang="ko-KR" alt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AE6C1-7232-4A48-878A-7056ACB81B60}"/>
              </a:ext>
            </a:extLst>
          </p:cNvPr>
          <p:cNvSpPr txBox="1"/>
          <p:nvPr/>
        </p:nvSpPr>
        <p:spPr>
          <a:xfrm>
            <a:off x="6435597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convert to float[]</a:t>
            </a:r>
            <a:endParaRPr lang="ko-KR" alt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C2BC1-787F-4A0C-9E44-09F00C8D68F2}"/>
              </a:ext>
            </a:extLst>
          </p:cNvPr>
          <p:cNvSpPr txBox="1"/>
          <p:nvPr/>
        </p:nvSpPr>
        <p:spPr>
          <a:xfrm>
            <a:off x="1000393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train batch(</a:t>
            </a:r>
            <a:r>
              <a:rPr lang="en-US" altLang="ko-KR" i="1" dirty="0" err="1"/>
              <a:t>ArrayList</a:t>
            </a:r>
            <a:r>
              <a:rPr lang="en-US" altLang="ko-KR" i="1" dirty="0"/>
              <a:t>)</a:t>
            </a:r>
            <a:endParaRPr lang="ko-KR" altLang="en-US" i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263E32A-0CFA-4C70-93FF-3AE228E3A5CD}"/>
              </a:ext>
            </a:extLst>
          </p:cNvPr>
          <p:cNvCxnSpPr/>
          <p:nvPr/>
        </p:nvCxnSpPr>
        <p:spPr>
          <a:xfrm>
            <a:off x="473725" y="4759287"/>
            <a:ext cx="11105003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9A6AF8B-59D2-48B0-B886-6647B7DE0CF4}"/>
              </a:ext>
            </a:extLst>
          </p:cNvPr>
          <p:cNvSpPr/>
          <p:nvPr/>
        </p:nvSpPr>
        <p:spPr>
          <a:xfrm>
            <a:off x="1101686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5AB72AA-8932-44CB-848B-DC0118DE13D6}"/>
              </a:ext>
            </a:extLst>
          </p:cNvPr>
          <p:cNvSpPr/>
          <p:nvPr/>
        </p:nvSpPr>
        <p:spPr>
          <a:xfrm>
            <a:off x="3632053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D231AF-ECEE-41FC-A537-51AA91252865}"/>
              </a:ext>
            </a:extLst>
          </p:cNvPr>
          <p:cNvSpPr/>
          <p:nvPr/>
        </p:nvSpPr>
        <p:spPr>
          <a:xfrm>
            <a:off x="5238661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8EDC8C2-9221-4608-A976-F74660B9F191}"/>
              </a:ext>
            </a:extLst>
          </p:cNvPr>
          <p:cNvSpPr/>
          <p:nvPr/>
        </p:nvSpPr>
        <p:spPr>
          <a:xfrm>
            <a:off x="594022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2D16AE-1FF5-4D05-8EC8-040CB9044C22}"/>
              </a:ext>
            </a:extLst>
          </p:cNvPr>
          <p:cNvSpPr/>
          <p:nvPr/>
        </p:nvSpPr>
        <p:spPr>
          <a:xfrm>
            <a:off x="734196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F44E38-3FC5-4C40-A1BB-7D33281C911E}"/>
              </a:ext>
            </a:extLst>
          </p:cNvPr>
          <p:cNvSpPr/>
          <p:nvPr/>
        </p:nvSpPr>
        <p:spPr>
          <a:xfrm>
            <a:off x="10715102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E6CA07F-5DC9-42AE-A408-9B2EDAFEAF03}"/>
              </a:ext>
            </a:extLst>
          </p:cNvPr>
          <p:cNvSpPr/>
          <p:nvPr/>
        </p:nvSpPr>
        <p:spPr>
          <a:xfrm>
            <a:off x="2379641" y="3899971"/>
            <a:ext cx="7613282" cy="859299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792631-2CFA-43DC-8FFE-0995140B21D4}"/>
              </a:ext>
            </a:extLst>
          </p:cNvPr>
          <p:cNvCxnSpPr/>
          <p:nvPr/>
        </p:nvCxnSpPr>
        <p:spPr>
          <a:xfrm>
            <a:off x="2644049" y="4759270"/>
            <a:ext cx="26440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42773DC-13BE-40A9-9F8E-CD1B21761AC9}"/>
              </a:ext>
            </a:extLst>
          </p:cNvPr>
          <p:cNvSpPr txBox="1"/>
          <p:nvPr/>
        </p:nvSpPr>
        <p:spPr>
          <a:xfrm>
            <a:off x="7228273" y="3513756"/>
            <a:ext cx="19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repeat batch size</a:t>
            </a:r>
            <a:endParaRPr lang="ko-KR" alt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2B481-F103-49CB-ABC4-3EEE431EFB05}"/>
              </a:ext>
            </a:extLst>
          </p:cNvPr>
          <p:cNvSpPr txBox="1"/>
          <p:nvPr/>
        </p:nvSpPr>
        <p:spPr>
          <a:xfrm>
            <a:off x="8265541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to </a:t>
            </a:r>
            <a:r>
              <a:rPr lang="en-US" altLang="ko-KR" i="1" dirty="0" err="1"/>
              <a:t>ArrayList</a:t>
            </a:r>
            <a:endParaRPr lang="ko-KR" altLang="en-US" i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132BAB7-F637-4733-A698-901F0D9016AB}"/>
              </a:ext>
            </a:extLst>
          </p:cNvPr>
          <p:cNvSpPr/>
          <p:nvPr/>
        </p:nvSpPr>
        <p:spPr>
          <a:xfrm>
            <a:off x="8850080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21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CEBD-989F-41D4-9D31-C8A298B4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StringUtils.split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BA307-008E-4056-8782-DD24935F1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split </a:t>
            </a:r>
            <a:r>
              <a:rPr lang="ko-KR" altLang="en-US" dirty="0"/>
              <a:t>보다 빠른 방법을 사용</a:t>
            </a:r>
            <a:endParaRPr lang="en-US" altLang="ko-KR" dirty="0"/>
          </a:p>
          <a:p>
            <a:pPr lvl="1"/>
            <a:r>
              <a:rPr lang="en-US" altLang="ko-KR" dirty="0"/>
              <a:t>1700</a:t>
            </a:r>
            <a:r>
              <a:rPr lang="ko-KR" altLang="en-US" dirty="0"/>
              <a:t>장을 메모리에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pPr lvl="1"/>
            <a:r>
              <a:rPr lang="ko-KR" altLang="en-US" dirty="0"/>
              <a:t>기존에 </a:t>
            </a:r>
            <a:r>
              <a:rPr lang="en-US" altLang="ko-KR" dirty="0"/>
              <a:t>split</a:t>
            </a:r>
            <a:r>
              <a:rPr lang="ko-KR" altLang="en-US" dirty="0"/>
              <a:t>은 </a:t>
            </a:r>
            <a:r>
              <a:rPr lang="en-US" altLang="ko-KR" dirty="0"/>
              <a:t>0.1 ~ 0.2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 err="1"/>
              <a:t>StringUtils.split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0.05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ko-KR" altLang="en-US" dirty="0"/>
              <a:t>학습 시간 기존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초에서 </a:t>
            </a:r>
            <a:r>
              <a:rPr lang="en-US" altLang="ko-KR" dirty="0"/>
              <a:t>52</a:t>
            </a:r>
            <a:r>
              <a:rPr lang="ko-KR" altLang="en-US" dirty="0"/>
              <a:t>초까지 감소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C63D5-6151-40F3-A220-83538676A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9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ko-KR" altLang="en-US"/>
              <a:t>기존의 추론 엔진은 하드웨어 가속을 위해 </a:t>
            </a:r>
            <a:r>
              <a:rPr kumimoji="1" lang="en-US" altLang="ko-KR"/>
              <a:t>floating-point(FP) </a:t>
            </a:r>
            <a:r>
              <a:rPr kumimoji="1" lang="ko-KR" altLang="en-US"/>
              <a:t>기반의 구조를 채택했지만</a:t>
            </a:r>
            <a:r>
              <a:rPr kumimoji="1" lang="en-US" altLang="ko-KR"/>
              <a:t>, </a:t>
            </a:r>
            <a:r>
              <a:rPr kumimoji="1" lang="ko-KR" altLang="en-US"/>
              <a:t>대다수의 학습 프로세서는 광범위한 표현 범위와 높은 정확도를 위해 </a:t>
            </a:r>
            <a:r>
              <a:rPr kumimoji="1" lang="en-US" altLang="ko-KR"/>
              <a:t>fixed-point(FXP) </a:t>
            </a:r>
            <a:r>
              <a:rPr kumimoji="1" lang="ko-KR" altLang="en-US"/>
              <a:t>표현을 채택했다</a:t>
            </a:r>
            <a:r>
              <a:rPr kumimoji="1" lang="en-US" altLang="ko-KR"/>
              <a:t>.  </a:t>
            </a:r>
          </a:p>
          <a:p>
            <a:r>
              <a:rPr kumimoji="1" lang="en-US" altLang="ko-KR"/>
              <a:t>FXP </a:t>
            </a:r>
            <a:r>
              <a:rPr kumimoji="1" lang="ko-KR" altLang="en-US"/>
              <a:t>기반 학습에서 안정적인 결과를 위해서는 약 </a:t>
            </a:r>
            <a:r>
              <a:rPr kumimoji="1" lang="en-US" altLang="ko-KR"/>
              <a:t>16</a:t>
            </a:r>
            <a:r>
              <a:rPr kumimoji="1" lang="ko-KR" altLang="en-US"/>
              <a:t>비트가 필요했다</a:t>
            </a:r>
            <a:r>
              <a:rPr kumimoji="1" lang="en-US" altLang="ko-KR"/>
              <a:t>. </a:t>
            </a:r>
            <a:r>
              <a:rPr kumimoji="1" lang="ko-KR" altLang="en-US"/>
              <a:t>이와 같은 높은 비트 정밀도 때문에 학습 분야가 제한되었다</a:t>
            </a:r>
            <a:r>
              <a:rPr kumimoji="1" lang="en-US" altLang="ko-KR"/>
              <a:t>. </a:t>
            </a:r>
          </a:p>
          <a:p>
            <a:r>
              <a:rPr kumimoji="1" lang="ko-KR" altLang="en-US"/>
              <a:t>대부분의 </a:t>
            </a:r>
            <a:r>
              <a:rPr kumimoji="1" lang="en-US" altLang="ko-KR"/>
              <a:t>DNN training processor</a:t>
            </a:r>
            <a:r>
              <a:rPr kumimoji="1" lang="ko-KR" altLang="en-US"/>
              <a:t>는 </a:t>
            </a:r>
            <a:r>
              <a:rPr kumimoji="1" lang="en-US" altLang="ko-KR"/>
              <a:t>zero-skipping</a:t>
            </a:r>
            <a:r>
              <a:rPr kumimoji="1" lang="ko-KR" altLang="en-US"/>
              <a:t>을 통해 가속을 하지만</a:t>
            </a:r>
            <a:r>
              <a:rPr kumimoji="1" lang="en-US" altLang="ko-KR"/>
              <a:t>, </a:t>
            </a:r>
            <a:r>
              <a:rPr kumimoji="1" lang="en-US" altLang="ko-KR" err="1"/>
              <a:t>ReLU</a:t>
            </a:r>
            <a:r>
              <a:rPr kumimoji="1" lang="ko-KR" altLang="en-US"/>
              <a:t>에 의존적이기 때문에</a:t>
            </a:r>
            <a:r>
              <a:rPr kumimoji="1" lang="en-US" altLang="ko-KR"/>
              <a:t> sparsity</a:t>
            </a:r>
            <a:r>
              <a:rPr kumimoji="1" lang="ko-KR" altLang="en-US"/>
              <a:t>한 입력을 건너뛸 경우</a:t>
            </a:r>
            <a:r>
              <a:rPr kumimoji="1" lang="en-US" altLang="ko-KR"/>
              <a:t>, </a:t>
            </a:r>
            <a:r>
              <a:rPr kumimoji="1" lang="ko-KR" altLang="en-US"/>
              <a:t>오류 전파 과정이 잘 동작하지 않는다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14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Paper 2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Continual Learning on the Edge with TensorFlow Lite</a:t>
            </a:r>
          </a:p>
          <a:p>
            <a:pPr lvl="1"/>
            <a:r>
              <a:rPr kumimoji="1" lang="en-US" altLang="ko-KR" err="1"/>
              <a:t>arxiv</a:t>
            </a:r>
            <a:r>
              <a:rPr kumimoji="1" lang="en-US" altLang="ko-KR"/>
              <a:t>, 2021</a:t>
            </a:r>
          </a:p>
          <a:p>
            <a:pPr lvl="1"/>
            <a:r>
              <a:rPr kumimoji="1" lang="en-US" altLang="ko-KR"/>
              <a:t>CYENS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4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Abstract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055" y="914025"/>
            <a:ext cx="11757660" cy="5146052"/>
          </a:xfrm>
        </p:spPr>
        <p:txBody>
          <a:bodyPr>
            <a:normAutofit/>
          </a:bodyPr>
          <a:lstStyle/>
          <a:p>
            <a:r>
              <a:rPr kumimoji="1" lang="ko-KR" altLang="en-US"/>
              <a:t>실제 문제를 해결하기 위한 정교한 딥러닝 모델을 임베디드 시스템에 배치하는 것은 어려움이 있다</a:t>
            </a:r>
            <a:r>
              <a:rPr kumimoji="1" lang="en-US" altLang="ko-KR"/>
              <a:t>. </a:t>
            </a:r>
          </a:p>
          <a:p>
            <a:pPr lvl="1"/>
            <a:r>
              <a:rPr kumimoji="1" lang="ko-KR" altLang="en-US"/>
              <a:t>개인정보 보호 및 데이터 제한</a:t>
            </a:r>
            <a:endParaRPr kumimoji="1" lang="en-US" altLang="ko-KR"/>
          </a:p>
          <a:p>
            <a:pPr lvl="1"/>
            <a:r>
              <a:rPr kumimoji="1" lang="ko-KR" altLang="en-US"/>
              <a:t>네트워크 연결 문제</a:t>
            </a:r>
            <a:r>
              <a:rPr kumimoji="1" lang="en-US" altLang="ko-KR"/>
              <a:t> </a:t>
            </a:r>
          </a:p>
          <a:p>
            <a:r>
              <a:rPr kumimoji="1" lang="en-US" altLang="ko-KR"/>
              <a:t>TensorFlow</a:t>
            </a:r>
            <a:r>
              <a:rPr kumimoji="1" lang="ko-KR" altLang="en-US"/>
              <a:t> </a:t>
            </a:r>
            <a:r>
              <a:rPr kumimoji="1" lang="en-US" altLang="ko-KR"/>
              <a:t>Lite</a:t>
            </a:r>
            <a:r>
              <a:rPr kumimoji="1" lang="ko-KR" altLang="en-US"/>
              <a:t>는 현재 실험 단계인 전이 학습 </a:t>
            </a:r>
            <a:r>
              <a:rPr kumimoji="1" lang="en-US" altLang="ko-KR"/>
              <a:t>API </a:t>
            </a:r>
            <a:r>
              <a:rPr kumimoji="1" lang="ko-KR" altLang="en-US"/>
              <a:t>를 제공하여 이런 문제를 해결하려고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COre50 </a:t>
            </a:r>
            <a:r>
              <a:rPr kumimoji="1" lang="ko-KR" altLang="en-US"/>
              <a:t>벤치마크를 통해 해당 방법이  </a:t>
            </a:r>
            <a:r>
              <a:rPr kumimoji="1" lang="en-US" altLang="ko-KR"/>
              <a:t>catastrophic forgetting(</a:t>
            </a:r>
            <a:r>
              <a:rPr kumimoji="1" lang="ko-KR" altLang="en-US"/>
              <a:t>치명적 망각</a:t>
            </a:r>
            <a:r>
              <a:rPr kumimoji="1" lang="en-US" altLang="ko-KR"/>
              <a:t>) </a:t>
            </a:r>
            <a:r>
              <a:rPr kumimoji="1" lang="ko-KR" altLang="en-US"/>
              <a:t>문제를 겪고 있다는 것을 알리고</a:t>
            </a:r>
            <a:r>
              <a:rPr kumimoji="1" lang="en-US" altLang="ko-KR"/>
              <a:t>, </a:t>
            </a:r>
            <a:r>
              <a:rPr kumimoji="1" lang="ko-KR" altLang="en-US"/>
              <a:t>저자가 개발한 어플리케이션을 통해 지속적인 학습이 가능함을 나타낸다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0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스마트폰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로봇 및 기타 임베디드 장치에 딥러닝 모델을 배치하는 추세이다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이들 대부분은 주로 오프라인으로 추론만을 제공하지만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장치 내에서 학습해야 하는 경우가 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TensorFlow Lite</a:t>
            </a:r>
            <a:r>
              <a:rPr kumimoji="1" lang="ko-KR" altLang="en-US" dirty="0"/>
              <a:t>에서는 이를 전이학습을 통해 모델의 개인화에 집중하고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다만 전이학습을 위해서는 모든 새로운 클래스가 학습 중에 훈련 배치에 있어야 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그렇지 않으면 새로운 클래스가 나타날 때 마다 모델은 </a:t>
            </a:r>
            <a:r>
              <a:rPr kumimoji="1" lang="en-US" altLang="ko-KR" dirty="0"/>
              <a:t>catastrophic forgetting</a:t>
            </a:r>
            <a:r>
              <a:rPr kumimoji="1" lang="ko-KR" altLang="en-US" dirty="0"/>
              <a:t>을 겪는다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2231</Words>
  <Application>Microsoft Office PowerPoint</Application>
  <PresentationFormat>와이드스크린</PresentationFormat>
  <Paragraphs>464</Paragraphs>
  <Slides>59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roboto</vt:lpstr>
      <vt:lpstr>Arial</vt:lpstr>
      <vt:lpstr>lato</vt:lpstr>
      <vt:lpstr>맑은 고딕</vt:lpstr>
      <vt:lpstr>Wingdings</vt:lpstr>
      <vt:lpstr>Office 테마</vt:lpstr>
      <vt:lpstr>PowerPoint 프레젠테이션</vt:lpstr>
      <vt:lpstr>Paper 1</vt:lpstr>
      <vt:lpstr>Abstract</vt:lpstr>
      <vt:lpstr>Introduction</vt:lpstr>
      <vt:lpstr>Introduction</vt:lpstr>
      <vt:lpstr>Introduction</vt:lpstr>
      <vt:lpstr>Paper 2</vt:lpstr>
      <vt:lpstr>Abstract</vt:lpstr>
      <vt:lpstr>Introduction</vt:lpstr>
      <vt:lpstr>Introduction</vt:lpstr>
      <vt:lpstr>Introduction</vt:lpstr>
      <vt:lpstr>Paper2 - References</vt:lpstr>
      <vt:lpstr>On-Device Training</vt:lpstr>
      <vt:lpstr>On-Device Training</vt:lpstr>
      <vt:lpstr>On-Device Training</vt:lpstr>
      <vt:lpstr>Added 100 example </vt:lpstr>
      <vt:lpstr>CPU, Memory </vt:lpstr>
      <vt:lpstr>Simple System Monitor - base</vt:lpstr>
      <vt:lpstr>Simple System Monitor – game(TFT with nothing) </vt:lpstr>
      <vt:lpstr>Simple System Monitor – game(TFT with 20 apps) </vt:lpstr>
      <vt:lpstr>Simple System Monitor – Modified Model(waiting)</vt:lpstr>
      <vt:lpstr>Simple System Monitor – Modified Model(training) </vt:lpstr>
      <vt:lpstr>Simple System Monitor – Modified Model(Inferencing) </vt:lpstr>
      <vt:lpstr>Simple System Monitor – Training, Inferencing with nothing</vt:lpstr>
      <vt:lpstr>Simple System Monitor – Training, Inferencing with 20 apps</vt:lpstr>
      <vt:lpstr>Simple System Monitor – Base Model(waiting)</vt:lpstr>
      <vt:lpstr>Simple System Monitor – Base Model(Training)</vt:lpstr>
      <vt:lpstr>Simple System Monitor – Base Model(Inferencing)</vt:lpstr>
      <vt:lpstr>Change Base Model</vt:lpstr>
      <vt:lpstr>Change Base Model</vt:lpstr>
      <vt:lpstr>Create New Model</vt:lpstr>
      <vt:lpstr>Create New Model</vt:lpstr>
      <vt:lpstr>New Point of View</vt:lpstr>
      <vt:lpstr>New Point of View</vt:lpstr>
      <vt:lpstr>New Point of View</vt:lpstr>
      <vt:lpstr>Question </vt:lpstr>
      <vt:lpstr>Base model</vt:lpstr>
      <vt:lpstr>Modified model</vt:lpstr>
      <vt:lpstr>Changed Application </vt:lpstr>
      <vt:lpstr>Add Sample speed test</vt:lpstr>
      <vt:lpstr>Train speed </vt:lpstr>
      <vt:lpstr>Train speed</vt:lpstr>
      <vt:lpstr>Use SQLite</vt:lpstr>
      <vt:lpstr>Use SQLite</vt:lpstr>
      <vt:lpstr>Train speed </vt:lpstr>
      <vt:lpstr>Use File I/O</vt:lpstr>
      <vt:lpstr>Use File I/O</vt:lpstr>
      <vt:lpstr>Train speed </vt:lpstr>
      <vt:lpstr>tmpfs, rmpfs</vt:lpstr>
      <vt:lpstr>tmpfs </vt:lpstr>
      <vt:lpstr>tmpfs</vt:lpstr>
      <vt:lpstr>Transfer Learning Application</vt:lpstr>
      <vt:lpstr>Improve Application</vt:lpstr>
      <vt:lpstr>Improve Applcation</vt:lpstr>
      <vt:lpstr>Improve Application</vt:lpstr>
      <vt:lpstr>Change Read Size </vt:lpstr>
      <vt:lpstr>Result </vt:lpstr>
      <vt:lpstr>Result Analysis</vt:lpstr>
      <vt:lpstr>StringUtils.split()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2022-03-04T06:20:07Z</dcterms:modified>
</cp:coreProperties>
</file>